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1165" r:id="rId3"/>
    <p:sldId id="1084" r:id="rId4"/>
    <p:sldId id="1172" r:id="rId5"/>
    <p:sldId id="1168" r:id="rId6"/>
    <p:sldId id="1169" r:id="rId7"/>
    <p:sldId id="1144" r:id="rId8"/>
    <p:sldId id="1162" r:id="rId9"/>
    <p:sldId id="1189" r:id="rId1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CAEFC-6B3C-4CD1-9E1C-064EFDA582A1}" v="22" dt="2024-12-06T17:25:36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7" autoAdjust="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126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lf, Thomas" userId="912a909b-116f-47aa-8087-5c5e9ec07e29" providerId="ADAL" clId="{AA0CAEFC-6B3C-4CD1-9E1C-064EFDA582A1}"/>
    <pc:docChg chg="undo custSel delSld modSld sldOrd">
      <pc:chgData name="Woolf, Thomas" userId="912a909b-116f-47aa-8087-5c5e9ec07e29" providerId="ADAL" clId="{AA0CAEFC-6B3C-4CD1-9E1C-064EFDA582A1}" dt="2024-12-06T17:25:36.350" v="823" actId="14100"/>
      <pc:docMkLst>
        <pc:docMk/>
      </pc:docMkLst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617596459" sldId="257"/>
        </pc:sldMkLst>
      </pc:sldChg>
      <pc:sldChg chg="modSp mod">
        <pc:chgData name="Woolf, Thomas" userId="912a909b-116f-47aa-8087-5c5e9ec07e29" providerId="ADAL" clId="{AA0CAEFC-6B3C-4CD1-9E1C-064EFDA582A1}" dt="2024-12-02T18:26:01.879" v="146" actId="6549"/>
        <pc:sldMkLst>
          <pc:docMk/>
          <pc:sldMk cId="0" sldId="259"/>
        </pc:sldMkLst>
        <pc:spChg chg="mod">
          <ac:chgData name="Woolf, Thomas" userId="912a909b-116f-47aa-8087-5c5e9ec07e29" providerId="ADAL" clId="{AA0CAEFC-6B3C-4CD1-9E1C-064EFDA582A1}" dt="2024-12-02T18:26:01.879" v="146" actId="6549"/>
          <ac:spMkLst>
            <pc:docMk/>
            <pc:sldMk cId="0" sldId="259"/>
            <ac:spMk id="2" creationId="{2EA1B6CD-C767-4D69-87BF-2E0D6E9B0D93}"/>
          </ac:spMkLst>
        </pc:spChg>
        <pc:spChg chg="mod">
          <ac:chgData name="Woolf, Thomas" userId="912a909b-116f-47aa-8087-5c5e9ec07e29" providerId="ADAL" clId="{AA0CAEFC-6B3C-4CD1-9E1C-064EFDA582A1}" dt="2024-12-02T18:09:14.561" v="23" actId="20577"/>
          <ac:spMkLst>
            <pc:docMk/>
            <pc:sldMk cId="0" sldId="259"/>
            <ac:spMk id="6" creationId="{00000000-0000-0000-0000-000000000000}"/>
          </ac:spMkLst>
        </pc:spChg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37051266" sldId="363"/>
        </pc:sldMkLst>
      </pc:sldChg>
      <pc:sldChg chg="modSp del mod">
        <pc:chgData name="Woolf, Thomas" userId="912a909b-116f-47aa-8087-5c5e9ec07e29" providerId="ADAL" clId="{AA0CAEFC-6B3C-4CD1-9E1C-064EFDA582A1}" dt="2024-12-03T19:48:07.705" v="499" actId="2696"/>
        <pc:sldMkLst>
          <pc:docMk/>
          <pc:sldMk cId="4153013932" sldId="873"/>
        </pc:sldMkLst>
        <pc:spChg chg="mod">
          <ac:chgData name="Woolf, Thomas" userId="912a909b-116f-47aa-8087-5c5e9ec07e29" providerId="ADAL" clId="{AA0CAEFC-6B3C-4CD1-9E1C-064EFDA582A1}" dt="2024-12-02T21:56:38.706" v="498" actId="6549"/>
          <ac:spMkLst>
            <pc:docMk/>
            <pc:sldMk cId="4153013932" sldId="873"/>
            <ac:spMk id="3" creationId="{9E0ADA5F-8A7B-43EF-89AA-0F1CE68F0A78}"/>
          </ac:spMkLst>
        </pc:spChg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691032867" sldId="1026"/>
        </pc:sldMkLst>
      </pc:sldChg>
      <pc:sldChg chg="del">
        <pc:chgData name="Woolf, Thomas" userId="912a909b-116f-47aa-8087-5c5e9ec07e29" providerId="ADAL" clId="{AA0CAEFC-6B3C-4CD1-9E1C-064EFDA582A1}" dt="2024-12-02T18:06:31.350" v="2" actId="2696"/>
        <pc:sldMkLst>
          <pc:docMk/>
          <pc:sldMk cId="0" sldId="1067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080760304" sldId="1070"/>
        </pc:sldMkLst>
      </pc:sldChg>
      <pc:sldChg chg="addSp modSp mod">
        <pc:chgData name="Woolf, Thomas" userId="912a909b-116f-47aa-8087-5c5e9ec07e29" providerId="ADAL" clId="{AA0CAEFC-6B3C-4CD1-9E1C-064EFDA582A1}" dt="2024-12-02T21:49:41.358" v="413" actId="1076"/>
        <pc:sldMkLst>
          <pc:docMk/>
          <pc:sldMk cId="3302682381" sldId="1084"/>
        </pc:sldMkLst>
        <pc:picChg chg="mod">
          <ac:chgData name="Woolf, Thomas" userId="912a909b-116f-47aa-8087-5c5e9ec07e29" providerId="ADAL" clId="{AA0CAEFC-6B3C-4CD1-9E1C-064EFDA582A1}" dt="2024-12-02T21:38:02.742" v="410" actId="1076"/>
          <ac:picMkLst>
            <pc:docMk/>
            <pc:sldMk cId="3302682381" sldId="1084"/>
            <ac:picMk id="11" creationId="{1EEA4E8E-65A1-461E-A6CF-835584408210}"/>
          </ac:picMkLst>
        </pc:picChg>
        <pc:picChg chg="add mod">
          <ac:chgData name="Woolf, Thomas" userId="912a909b-116f-47aa-8087-5c5e9ec07e29" providerId="ADAL" clId="{AA0CAEFC-6B3C-4CD1-9E1C-064EFDA582A1}" dt="2024-12-02T21:49:41.358" v="413" actId="1076"/>
          <ac:picMkLst>
            <pc:docMk/>
            <pc:sldMk cId="3302682381" sldId="1084"/>
            <ac:picMk id="16" creationId="{9A27047C-9119-73FB-861E-A3629C12FEA6}"/>
          </ac:picMkLst>
        </pc:picChg>
        <pc:picChg chg="mod">
          <ac:chgData name="Woolf, Thomas" userId="912a909b-116f-47aa-8087-5c5e9ec07e29" providerId="ADAL" clId="{AA0CAEFC-6B3C-4CD1-9E1C-064EFDA582A1}" dt="2024-12-02T21:37:48.038" v="404" actId="1076"/>
          <ac:picMkLst>
            <pc:docMk/>
            <pc:sldMk cId="3302682381" sldId="1084"/>
            <ac:picMk id="22" creationId="{F2CC1C6E-662F-1EE9-754F-E4F8BEB5CFB1}"/>
          </ac:picMkLst>
        </pc:picChg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833591892" sldId="1086"/>
        </pc:sldMkLst>
      </pc:sldChg>
      <pc:sldChg chg="del">
        <pc:chgData name="Woolf, Thomas" userId="912a909b-116f-47aa-8087-5c5e9ec07e29" providerId="ADAL" clId="{AA0CAEFC-6B3C-4CD1-9E1C-064EFDA582A1}" dt="2024-12-02T18:08:16.942" v="8" actId="2696"/>
        <pc:sldMkLst>
          <pc:docMk/>
          <pc:sldMk cId="3807804100" sldId="1088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4069914336" sldId="1091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181583352" sldId="1093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2692818220" sldId="1094"/>
        </pc:sldMkLst>
      </pc:sldChg>
      <pc:sldChg chg="del">
        <pc:chgData name="Woolf, Thomas" userId="912a909b-116f-47aa-8087-5c5e9ec07e29" providerId="ADAL" clId="{AA0CAEFC-6B3C-4CD1-9E1C-064EFDA582A1}" dt="2024-12-02T21:54:19.694" v="415" actId="2696"/>
        <pc:sldMkLst>
          <pc:docMk/>
          <pc:sldMk cId="3066749385" sldId="1104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071406166" sldId="1109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412617325" sldId="1113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386533036" sldId="1118"/>
        </pc:sldMkLst>
      </pc:sldChg>
      <pc:sldChg chg="del">
        <pc:chgData name="Woolf, Thomas" userId="912a909b-116f-47aa-8087-5c5e9ec07e29" providerId="ADAL" clId="{AA0CAEFC-6B3C-4CD1-9E1C-064EFDA582A1}" dt="2024-12-02T18:07:34.893" v="6" actId="2696"/>
        <pc:sldMkLst>
          <pc:docMk/>
          <pc:sldMk cId="1275723096" sldId="1120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2804610838" sldId="1121"/>
        </pc:sldMkLst>
      </pc:sldChg>
      <pc:sldChg chg="del">
        <pc:chgData name="Woolf, Thomas" userId="912a909b-116f-47aa-8087-5c5e9ec07e29" providerId="ADAL" clId="{AA0CAEFC-6B3C-4CD1-9E1C-064EFDA582A1}" dt="2024-12-02T18:08:21.463" v="9" actId="2696"/>
        <pc:sldMkLst>
          <pc:docMk/>
          <pc:sldMk cId="155223707" sldId="1134"/>
        </pc:sldMkLst>
      </pc:sldChg>
      <pc:sldChg chg="del">
        <pc:chgData name="Woolf, Thomas" userId="912a909b-116f-47aa-8087-5c5e9ec07e29" providerId="ADAL" clId="{AA0CAEFC-6B3C-4CD1-9E1C-064EFDA582A1}" dt="2024-12-02T21:54:08.837" v="414" actId="2696"/>
        <pc:sldMkLst>
          <pc:docMk/>
          <pc:sldMk cId="1756735818" sldId="1135"/>
        </pc:sldMkLst>
      </pc:sldChg>
      <pc:sldChg chg="modSp mod ord">
        <pc:chgData name="Woolf, Thomas" userId="912a909b-116f-47aa-8087-5c5e9ec07e29" providerId="ADAL" clId="{AA0CAEFC-6B3C-4CD1-9E1C-064EFDA582A1}" dt="2024-12-03T19:52:16.021" v="629"/>
        <pc:sldMkLst>
          <pc:docMk/>
          <pc:sldMk cId="1421584647" sldId="1144"/>
        </pc:sldMkLst>
        <pc:spChg chg="mod">
          <ac:chgData name="Woolf, Thomas" userId="912a909b-116f-47aa-8087-5c5e9ec07e29" providerId="ADAL" clId="{AA0CAEFC-6B3C-4CD1-9E1C-064EFDA582A1}" dt="2024-12-02T19:18:30.063" v="150" actId="20577"/>
          <ac:spMkLst>
            <pc:docMk/>
            <pc:sldMk cId="1421584647" sldId="1144"/>
            <ac:spMk id="3" creationId="{D955A017-1B7D-E3D2-644B-2F13D9B527E1}"/>
          </ac:spMkLst>
        </pc:spChg>
      </pc:sldChg>
      <pc:sldChg chg="del">
        <pc:chgData name="Woolf, Thomas" userId="912a909b-116f-47aa-8087-5c5e9ec07e29" providerId="ADAL" clId="{AA0CAEFC-6B3C-4CD1-9E1C-064EFDA582A1}" dt="2024-12-02T21:34:35.828" v="340" actId="2696"/>
        <pc:sldMkLst>
          <pc:docMk/>
          <pc:sldMk cId="1632151733" sldId="1150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2680354090" sldId="1152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466188048" sldId="1153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513682191" sldId="1154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2819189415" sldId="1155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763638853" sldId="1158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129924890" sldId="1160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283418407" sldId="1161"/>
        </pc:sldMkLst>
      </pc:sldChg>
      <pc:sldChg chg="modSp mod">
        <pc:chgData name="Woolf, Thomas" userId="912a909b-116f-47aa-8087-5c5e9ec07e29" providerId="ADAL" clId="{AA0CAEFC-6B3C-4CD1-9E1C-064EFDA582A1}" dt="2024-12-06T17:25:36.350" v="823" actId="14100"/>
        <pc:sldMkLst>
          <pc:docMk/>
          <pc:sldMk cId="2658443580" sldId="1162"/>
        </pc:sldMkLst>
        <pc:spChg chg="mod">
          <ac:chgData name="Woolf, Thomas" userId="912a909b-116f-47aa-8087-5c5e9ec07e29" providerId="ADAL" clId="{AA0CAEFC-6B3C-4CD1-9E1C-064EFDA582A1}" dt="2024-12-03T19:48:28.573" v="511" actId="20577"/>
          <ac:spMkLst>
            <pc:docMk/>
            <pc:sldMk cId="2658443580" sldId="1162"/>
            <ac:spMk id="2" creationId="{9A843041-1E28-D884-9C59-BC287F60AEDF}"/>
          </ac:spMkLst>
        </pc:spChg>
        <pc:spChg chg="mod">
          <ac:chgData name="Woolf, Thomas" userId="912a909b-116f-47aa-8087-5c5e9ec07e29" providerId="ADAL" clId="{AA0CAEFC-6B3C-4CD1-9E1C-064EFDA582A1}" dt="2024-12-06T17:25:36.350" v="823" actId="14100"/>
          <ac:spMkLst>
            <pc:docMk/>
            <pc:sldMk cId="2658443580" sldId="1162"/>
            <ac:spMk id="3" creationId="{3EF5FF34-8F96-5FEB-8C5F-502BF6EFDFE6}"/>
          </ac:spMkLst>
        </pc:spChg>
      </pc:sldChg>
      <pc:sldChg chg="del">
        <pc:chgData name="Woolf, Thomas" userId="912a909b-116f-47aa-8087-5c5e9ec07e29" providerId="ADAL" clId="{AA0CAEFC-6B3C-4CD1-9E1C-064EFDA582A1}" dt="2024-12-02T21:32:15.938" v="339" actId="2696"/>
        <pc:sldMkLst>
          <pc:docMk/>
          <pc:sldMk cId="3697635751" sldId="1164"/>
        </pc:sldMkLst>
      </pc:sldChg>
      <pc:sldChg chg="modSp mod ord">
        <pc:chgData name="Woolf, Thomas" userId="912a909b-116f-47aa-8087-5c5e9ec07e29" providerId="ADAL" clId="{AA0CAEFC-6B3C-4CD1-9E1C-064EFDA582A1}" dt="2024-12-05T22:11:58.135" v="711" actId="1076"/>
        <pc:sldMkLst>
          <pc:docMk/>
          <pc:sldMk cId="103887172" sldId="1165"/>
        </pc:sldMkLst>
        <pc:spChg chg="mod">
          <ac:chgData name="Woolf, Thomas" userId="912a909b-116f-47aa-8087-5c5e9ec07e29" providerId="ADAL" clId="{AA0CAEFC-6B3C-4CD1-9E1C-064EFDA582A1}" dt="2024-12-05T21:32:38.197" v="679" actId="20577"/>
          <ac:spMkLst>
            <pc:docMk/>
            <pc:sldMk cId="103887172" sldId="1165"/>
            <ac:spMk id="2" creationId="{E10BA220-F6C6-0F3E-5530-00200678B5F8}"/>
          </ac:spMkLst>
        </pc:spChg>
        <pc:spChg chg="mod">
          <ac:chgData name="Woolf, Thomas" userId="912a909b-116f-47aa-8087-5c5e9ec07e29" providerId="ADAL" clId="{AA0CAEFC-6B3C-4CD1-9E1C-064EFDA582A1}" dt="2024-12-02T21:35:21.330" v="401" actId="20577"/>
          <ac:spMkLst>
            <pc:docMk/>
            <pc:sldMk cId="103887172" sldId="1165"/>
            <ac:spMk id="3" creationId="{ECE90003-F669-8EB1-D836-3ED3679CDF98}"/>
          </ac:spMkLst>
        </pc:spChg>
        <pc:picChg chg="mod modCrop">
          <ac:chgData name="Woolf, Thomas" userId="912a909b-116f-47aa-8087-5c5e9ec07e29" providerId="ADAL" clId="{AA0CAEFC-6B3C-4CD1-9E1C-064EFDA582A1}" dt="2024-12-05T22:11:58.135" v="711" actId="1076"/>
          <ac:picMkLst>
            <pc:docMk/>
            <pc:sldMk cId="103887172" sldId="1165"/>
            <ac:picMk id="5" creationId="{D016F2CF-DCAC-213D-3F51-1C288F160CCD}"/>
          </ac:picMkLst>
        </pc:picChg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405303496" sldId="1167"/>
        </pc:sldMkLst>
      </pc:sldChg>
      <pc:sldChg chg="del">
        <pc:chgData name="Woolf, Thomas" userId="912a909b-116f-47aa-8087-5c5e9ec07e29" providerId="ADAL" clId="{AA0CAEFC-6B3C-4CD1-9E1C-064EFDA582A1}" dt="2024-12-02T21:34:35.828" v="340" actId="2696"/>
        <pc:sldMkLst>
          <pc:docMk/>
          <pc:sldMk cId="1952013227" sldId="1170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1031596980" sldId="1171"/>
        </pc:sldMkLst>
      </pc:sldChg>
      <pc:sldChg chg="addSp modSp mod">
        <pc:chgData name="Woolf, Thomas" userId="912a909b-116f-47aa-8087-5c5e9ec07e29" providerId="ADAL" clId="{AA0CAEFC-6B3C-4CD1-9E1C-064EFDA582A1}" dt="2024-12-05T22:08:48.214" v="707" actId="1076"/>
        <pc:sldMkLst>
          <pc:docMk/>
          <pc:sldMk cId="892360089" sldId="1172"/>
        </pc:sldMkLst>
        <pc:spChg chg="add mod">
          <ac:chgData name="Woolf, Thomas" userId="912a909b-116f-47aa-8087-5c5e9ec07e29" providerId="ADAL" clId="{AA0CAEFC-6B3C-4CD1-9E1C-064EFDA582A1}" dt="2024-12-05T22:08:42.423" v="706" actId="1076"/>
          <ac:spMkLst>
            <pc:docMk/>
            <pc:sldMk cId="892360089" sldId="1172"/>
            <ac:spMk id="3" creationId="{2D3C0B11-C739-ECF3-D60D-A0E7362B849A}"/>
          </ac:spMkLst>
        </pc:spChg>
        <pc:picChg chg="mod">
          <ac:chgData name="Woolf, Thomas" userId="912a909b-116f-47aa-8087-5c5e9ec07e29" providerId="ADAL" clId="{AA0CAEFC-6B3C-4CD1-9E1C-064EFDA582A1}" dt="2024-12-05T22:08:48.214" v="707" actId="1076"/>
          <ac:picMkLst>
            <pc:docMk/>
            <pc:sldMk cId="892360089" sldId="1172"/>
            <ac:picMk id="5" creationId="{60EE2641-B193-D24C-8228-D5AEB9A1C1A8}"/>
          </ac:picMkLst>
        </pc:picChg>
      </pc:sldChg>
      <pc:sldChg chg="del">
        <pc:chgData name="Woolf, Thomas" userId="912a909b-116f-47aa-8087-5c5e9ec07e29" providerId="ADAL" clId="{AA0CAEFC-6B3C-4CD1-9E1C-064EFDA582A1}" dt="2024-12-02T18:26:27.901" v="147" actId="2696"/>
        <pc:sldMkLst>
          <pc:docMk/>
          <pc:sldMk cId="1090181505" sldId="1175"/>
        </pc:sldMkLst>
      </pc:sldChg>
      <pc:sldChg chg="del">
        <pc:chgData name="Woolf, Thomas" userId="912a909b-116f-47aa-8087-5c5e9ec07e29" providerId="ADAL" clId="{AA0CAEFC-6B3C-4CD1-9E1C-064EFDA582A1}" dt="2024-12-02T18:06:31.350" v="2" actId="2696"/>
        <pc:sldMkLst>
          <pc:docMk/>
          <pc:sldMk cId="1287017315" sldId="1176"/>
        </pc:sldMkLst>
      </pc:sldChg>
      <pc:sldChg chg="del">
        <pc:chgData name="Woolf, Thomas" userId="912a909b-116f-47aa-8087-5c5e9ec07e29" providerId="ADAL" clId="{AA0CAEFC-6B3C-4CD1-9E1C-064EFDA582A1}" dt="2024-12-02T18:06:31.350" v="2" actId="2696"/>
        <pc:sldMkLst>
          <pc:docMk/>
          <pc:sldMk cId="2986551386" sldId="1177"/>
        </pc:sldMkLst>
      </pc:sldChg>
      <pc:sldChg chg="del">
        <pc:chgData name="Woolf, Thomas" userId="912a909b-116f-47aa-8087-5c5e9ec07e29" providerId="ADAL" clId="{AA0CAEFC-6B3C-4CD1-9E1C-064EFDA582A1}" dt="2024-12-02T18:06:25.241" v="1" actId="2696"/>
        <pc:sldMkLst>
          <pc:docMk/>
          <pc:sldMk cId="2489884048" sldId="1178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745603960" sldId="1179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2358165022" sldId="1180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2603523997" sldId="1181"/>
        </pc:sldMkLst>
      </pc:sldChg>
      <pc:sldChg chg="del">
        <pc:chgData name="Woolf, Thomas" userId="912a909b-116f-47aa-8087-5c5e9ec07e29" providerId="ADAL" clId="{AA0CAEFC-6B3C-4CD1-9E1C-064EFDA582A1}" dt="2024-12-02T18:06:13.180" v="0" actId="2696"/>
        <pc:sldMkLst>
          <pc:docMk/>
          <pc:sldMk cId="390369374" sldId="1182"/>
        </pc:sldMkLst>
      </pc:sldChg>
      <pc:sldChg chg="del">
        <pc:chgData name="Woolf, Thomas" userId="912a909b-116f-47aa-8087-5c5e9ec07e29" providerId="ADAL" clId="{AA0CAEFC-6B3C-4CD1-9E1C-064EFDA582A1}" dt="2024-12-02T18:07:41.479" v="7" actId="2696"/>
        <pc:sldMkLst>
          <pc:docMk/>
          <pc:sldMk cId="3242130764" sldId="1184"/>
        </pc:sldMkLst>
      </pc:sldChg>
      <pc:sldChg chg="del">
        <pc:chgData name="Woolf, Thomas" userId="912a909b-116f-47aa-8087-5c5e9ec07e29" providerId="ADAL" clId="{AA0CAEFC-6B3C-4CD1-9E1C-064EFDA582A1}" dt="2024-12-02T18:06:25.241" v="1" actId="2696"/>
        <pc:sldMkLst>
          <pc:docMk/>
          <pc:sldMk cId="1815998828" sldId="1185"/>
        </pc:sldMkLst>
      </pc:sldChg>
      <pc:sldChg chg="del">
        <pc:chgData name="Woolf, Thomas" userId="912a909b-116f-47aa-8087-5c5e9ec07e29" providerId="ADAL" clId="{AA0CAEFC-6B3C-4CD1-9E1C-064EFDA582A1}" dt="2024-12-02T18:06:25.241" v="1" actId="2696"/>
        <pc:sldMkLst>
          <pc:docMk/>
          <pc:sldMk cId="1783890198" sldId="1186"/>
        </pc:sldMkLst>
      </pc:sldChg>
      <pc:sldChg chg="del">
        <pc:chgData name="Woolf, Thomas" userId="912a909b-116f-47aa-8087-5c5e9ec07e29" providerId="ADAL" clId="{AA0CAEFC-6B3C-4CD1-9E1C-064EFDA582A1}" dt="2024-12-02T18:06:25.241" v="1" actId="2696"/>
        <pc:sldMkLst>
          <pc:docMk/>
          <pc:sldMk cId="1652211740" sldId="1187"/>
        </pc:sldMkLst>
      </pc:sldChg>
      <pc:sldChg chg="addSp delSp modSp">
        <pc:chgData name="Woolf, Thomas" userId="912a909b-116f-47aa-8087-5c5e9ec07e29" providerId="ADAL" clId="{AA0CAEFC-6B3C-4CD1-9E1C-064EFDA582A1}" dt="2024-12-02T21:29:07.889" v="152" actId="478"/>
        <pc:sldMkLst>
          <pc:docMk/>
          <pc:sldMk cId="3453627355" sldId="1189"/>
        </pc:sldMkLst>
        <pc:spChg chg="del">
          <ac:chgData name="Woolf, Thomas" userId="912a909b-116f-47aa-8087-5c5e9ec07e29" providerId="ADAL" clId="{AA0CAEFC-6B3C-4CD1-9E1C-064EFDA582A1}" dt="2024-12-02T21:29:07.889" v="152" actId="478"/>
          <ac:spMkLst>
            <pc:docMk/>
            <pc:sldMk cId="3453627355" sldId="1189"/>
            <ac:spMk id="2" creationId="{98C9A6D6-B172-B23E-EA85-36675A6E31E9}"/>
          </ac:spMkLst>
        </pc:spChg>
        <pc:spChg chg="add mod">
          <ac:chgData name="Woolf, Thomas" userId="912a909b-116f-47aa-8087-5c5e9ec07e29" providerId="ADAL" clId="{AA0CAEFC-6B3C-4CD1-9E1C-064EFDA582A1}" dt="2024-12-02T21:29:07.889" v="152" actId="478"/>
          <ac:spMkLst>
            <pc:docMk/>
            <pc:sldMk cId="3453627355" sldId="1189"/>
            <ac:spMk id="3" creationId="{61957D2E-90FE-A2CE-4682-5B373762A63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880F0-5644-43F7-806C-23A2FFA5E68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A740E-E8FF-4C19-BC6B-63E62F5D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25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27EE8-6205-404E-A610-3EC3BE7A0EF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69030-8FC0-4673-83E7-FB50D13BA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3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3381-6346-42E3-BB25-C9E7B39668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F2EC5E-8CC8-405A-BE00-17E83DD111E7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D44090-F93A-4BD8-93FA-24078FE08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78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E46E6-B052-446A-A4C7-715EC4EFFF25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B2C4C-620B-4058-9394-8E83B10FC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741438-8AC5-41F9-B68B-E0F35BEF69FC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48B47B-E79C-4CD5-8178-77E18F972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20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23C693-5547-4410-B503-0077166760C3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7DF2D6-11E2-4023-80DB-3464CA86C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98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2C7B59-D704-4C0F-ACC8-266BA3E29082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41E8A9-B82C-422D-B786-872EF7EDC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58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61E496-3A34-4A6D-B8F4-23229E45EF04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9B8433-C08A-4760-B0ED-210C287068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77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AA667-F841-4C97-BF75-85FAA5CCAA74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CB4B-84B2-46C7-A0D6-5594973FB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59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B74C8-3167-4E6F-A7D3-6584A24C0FAB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1B80-33DB-444B-BB0E-2E1A141F2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26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AE4B8-C62C-4B5D-85A8-550A9CE03FAF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E1E2-F578-4FC5-83DE-E68F5DB40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23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FFA4-BDF0-4180-8E11-EC8D84FFCFF8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8A59F-07D7-42C5-9010-6F52F53FEE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23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61DD6-BAF3-4C98-97B2-420378BA020D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8EF8A-A0C3-4175-B49A-88F859DB5B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4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6F0C15-EB09-44BC-A49F-FB0A98690EC0}" type="datetime1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D11655-A550-47AA-8093-8A8A28764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jp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24" Type="http://schemas.openxmlformats.org/officeDocument/2006/relationships/image" Target="../media/image30.emf"/><Relationship Id="rId5" Type="http://schemas.openxmlformats.org/officeDocument/2006/relationships/image" Target="../media/image11.jp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jp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1B6CD-C767-4D69-87BF-2E0D6E9B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4857225"/>
            <a:ext cx="8106508" cy="1266857"/>
          </a:xfrm>
        </p:spPr>
        <p:txBody>
          <a:bodyPr/>
          <a:lstStyle/>
          <a:p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93334" y="1224793"/>
            <a:ext cx="7772400" cy="2204207"/>
          </a:xfrm>
        </p:spPr>
        <p:txBody>
          <a:bodyPr/>
          <a:lstStyle/>
          <a:p>
            <a:pPr algn="ctr"/>
            <a:endParaRPr lang="en-US" sz="5400" b="1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Montana Update</a:t>
            </a:r>
          </a:p>
        </p:txBody>
      </p:sp>
      <p:pic>
        <p:nvPicPr>
          <p:cNvPr id="3" name="Picture 2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29AFD9F-75A6-BB6E-982B-16326746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867" y="4857225"/>
            <a:ext cx="3614133" cy="1881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A220-F6C6-0F3E-5530-00200678B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661"/>
          </a:xfrm>
        </p:spPr>
        <p:txBody>
          <a:bodyPr/>
          <a:lstStyle/>
          <a:p>
            <a:r>
              <a:rPr lang="en-US" b="1"/>
              <a:t>Montana AIS </a:t>
            </a:r>
            <a:r>
              <a:rPr lang="en-US" b="1" dirty="0"/>
              <a:t>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0003-F669-8EB1-D836-3ED3679CD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1339"/>
            <a:ext cx="4295422" cy="4954824"/>
          </a:xfrm>
        </p:spPr>
        <p:txBody>
          <a:bodyPr/>
          <a:lstStyle/>
          <a:p>
            <a:r>
              <a:rPr lang="en-US" sz="2400" dirty="0"/>
              <a:t>123,000 watercraft inspected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47 Mussel fouled vessels.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Over 500 with weeds.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BIG Project:  Over 97% boater compliance at boat ramps.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FWP staff supported SDGF inspections at Pactola Reservoir.</a:t>
            </a:r>
          </a:p>
          <a:p>
            <a:r>
              <a:rPr lang="en-US" sz="2400" dirty="0"/>
              <a:t>Over 3,000 AIS early detection samples collected.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Microscopy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eDNA</a:t>
            </a:r>
          </a:p>
          <a:p>
            <a:r>
              <a:rPr lang="en-US" sz="2400" dirty="0"/>
              <a:t>No evidence of mussels detected.</a:t>
            </a:r>
          </a:p>
          <a:p>
            <a:endParaRPr lang="en-US" sz="2400" dirty="0"/>
          </a:p>
        </p:txBody>
      </p:sp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D016F2CF-DCAC-213D-3F51-1C288F160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8430" r="39311" b="29917"/>
          <a:stretch/>
        </p:blipFill>
        <p:spPr>
          <a:xfrm>
            <a:off x="4970330" y="1662546"/>
            <a:ext cx="4009411" cy="45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18782" y="85812"/>
            <a:ext cx="8489658" cy="511230"/>
          </a:xfrm>
        </p:spPr>
        <p:txBody>
          <a:bodyPr/>
          <a:lstStyle/>
          <a:p>
            <a:pPr eaLnBrk="1" hangingPunct="1"/>
            <a:r>
              <a:rPr lang="en-US" altLang="en-US" b="1" dirty="0"/>
              <a:t>AIS Partners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6F745-94E1-43E4-B881-16B7F8DE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82" y="1289208"/>
            <a:ext cx="1055857" cy="137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F174C-BF20-4365-B4B2-9C2D56A7D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93" y="1263926"/>
            <a:ext cx="1602217" cy="1602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4B1AA-F842-446C-86BC-D86F14D3B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598" y="1209153"/>
            <a:ext cx="1833583" cy="1710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16D2C4-182A-446B-9CFA-B7CC869E5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504" y="64067"/>
            <a:ext cx="2263466" cy="1116644"/>
          </a:xfrm>
          <a:prstGeom prst="rect">
            <a:avLst/>
          </a:prstGeom>
        </p:spPr>
      </p:pic>
      <p:pic>
        <p:nvPicPr>
          <p:cNvPr id="4" name="Picture 3" descr="A picture containing graphical user interface, logo&#10;&#10;Description automatically generated">
            <a:extLst>
              <a:ext uri="{FF2B5EF4-FFF2-40B4-BE49-F238E27FC236}">
                <a16:creationId xmlns:a16="http://schemas.microsoft.com/office/drawing/2014/main" id="{4ADF61F5-C3B3-4B39-88E0-8DD0A7289A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123" b="20702"/>
          <a:stretch/>
        </p:blipFill>
        <p:spPr>
          <a:xfrm>
            <a:off x="364769" y="3865469"/>
            <a:ext cx="1695508" cy="102028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6ABDF1C-6A0D-47D2-8BBA-7683A8B8A1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671" b="42982"/>
          <a:stretch/>
        </p:blipFill>
        <p:spPr>
          <a:xfrm>
            <a:off x="2186455" y="4736765"/>
            <a:ext cx="2082922" cy="97973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EEA4E8E-65A1-461E-A6CF-8355844082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240" t="18246" r="25292" b="16667"/>
          <a:stretch/>
        </p:blipFill>
        <p:spPr>
          <a:xfrm>
            <a:off x="6786504" y="1421783"/>
            <a:ext cx="1216291" cy="1314973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E1421DA-B174-4B5F-8E13-A4BFC9848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0044" y="5648847"/>
            <a:ext cx="1546902" cy="1179582"/>
          </a:xfrm>
          <a:prstGeom prst="rect">
            <a:avLst/>
          </a:prstGeom>
        </p:spPr>
      </p:pic>
      <p:pic>
        <p:nvPicPr>
          <p:cNvPr id="17" name="Picture 16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A13E40CA-DE52-455A-827C-CE6B6E1F70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20" y="4911539"/>
            <a:ext cx="1768854" cy="875310"/>
          </a:xfrm>
          <a:prstGeom prst="rect">
            <a:avLst/>
          </a:prstGeom>
        </p:spPr>
      </p:pic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0252DFF4-B2B9-4C9F-A22E-7EB3B189EA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5941" y="5716495"/>
            <a:ext cx="2095602" cy="122247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DA7EEEF-6B19-02BF-6656-968F0731E5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8990" y="5349194"/>
            <a:ext cx="1338353" cy="1518555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A64C9A56-2535-2FDA-8AE7-582CB6B176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0037" y="5473973"/>
            <a:ext cx="1158989" cy="13840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F9E744-4C0B-F202-2C2E-4A393C10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20" y="5508219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A806E2-BD8B-6310-1711-EE0C3389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68" y="3971928"/>
            <a:ext cx="1238250" cy="14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d Jobs for this Company">
            <a:extLst>
              <a:ext uri="{FF2B5EF4-FFF2-40B4-BE49-F238E27FC236}">
                <a16:creationId xmlns:a16="http://schemas.microsoft.com/office/drawing/2014/main" id="{383A09AF-AEE1-3A30-BD3A-66EB9B58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37" y="4144844"/>
            <a:ext cx="1136406" cy="12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BS mountain stream logo">
            <a:extLst>
              <a:ext uri="{FF2B5EF4-FFF2-40B4-BE49-F238E27FC236}">
                <a16:creationId xmlns:a16="http://schemas.microsoft.com/office/drawing/2014/main" id="{0FE18C7C-E68A-6AC5-9471-2050CC23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5" y="2781315"/>
            <a:ext cx="27908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out Unlimited">
            <a:extLst>
              <a:ext uri="{FF2B5EF4-FFF2-40B4-BE49-F238E27FC236}">
                <a16:creationId xmlns:a16="http://schemas.microsoft.com/office/drawing/2014/main" id="{D2366E77-4E6A-93E4-E983-E6D721E8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24" y="4020638"/>
            <a:ext cx="3939790" cy="59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CC1C6E-662F-1EE9-754F-E4F8BEB5CF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95901" y="1596205"/>
            <a:ext cx="1148099" cy="1116644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6CBE7B0-95E6-4E3C-3E67-A4D47EB5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51" y="4562977"/>
            <a:ext cx="2613834" cy="8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664B667-090B-F5E0-7285-A5468A368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70" y="2933899"/>
            <a:ext cx="2001374" cy="11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logo">
            <a:extLst>
              <a:ext uri="{FF2B5EF4-FFF2-40B4-BE49-F238E27FC236}">
                <a16:creationId xmlns:a16="http://schemas.microsoft.com/office/drawing/2014/main" id="{BBFF4992-457D-2D2A-C716-9409F748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55" y="376156"/>
            <a:ext cx="35433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CF1E7-AEE5-DD1F-83AF-7B83E6D815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21336" y="3069673"/>
            <a:ext cx="1574437" cy="868777"/>
          </a:xfrm>
          <a:prstGeom prst="rect">
            <a:avLst/>
          </a:prstGeom>
        </p:spPr>
      </p:pic>
      <p:pic>
        <p:nvPicPr>
          <p:cNvPr id="1029" name="Picture 3">
            <a:extLst>
              <a:ext uri="{FF2B5EF4-FFF2-40B4-BE49-F238E27FC236}">
                <a16:creationId xmlns:a16="http://schemas.microsoft.com/office/drawing/2014/main" id="{0B464BB6-0C98-781A-4D15-F79FDA28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44" y="3034072"/>
            <a:ext cx="2276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B7A4FCB-1828-29D4-4A52-303F3BA9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10" y="710326"/>
            <a:ext cx="3170112" cy="5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2B6756A-0DD6-E4F4-6CD2-853B1E8A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9" y="5752721"/>
            <a:ext cx="877159" cy="10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ittle Shell Tribe of Chippewa Indians of Montana - Wikipedia">
            <a:extLst>
              <a:ext uri="{FF2B5EF4-FFF2-40B4-BE49-F238E27FC236}">
                <a16:creationId xmlns:a16="http://schemas.microsoft.com/office/drawing/2014/main" id="{9A27047C-9119-73FB-861E-A3629C12F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64" y="1398901"/>
            <a:ext cx="1495156" cy="14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8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378F-A35B-F144-BF8F-8E18B78E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Outreach Videos</a:t>
            </a:r>
          </a:p>
        </p:txBody>
      </p:sp>
      <p:pic>
        <p:nvPicPr>
          <p:cNvPr id="5" name="Content Placeholder 4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60EE2641-B193-D24C-8228-D5AEB9A1C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42" y="2164198"/>
            <a:ext cx="4113559" cy="3568805"/>
          </a:xfrm>
        </p:spPr>
      </p:pic>
      <p:pic>
        <p:nvPicPr>
          <p:cNvPr id="7" name="Picture 6" descr="A picture containing sky, outdoor, person, bicycle&#10;&#10;Description automatically generated">
            <a:extLst>
              <a:ext uri="{FF2B5EF4-FFF2-40B4-BE49-F238E27FC236}">
                <a16:creationId xmlns:a16="http://schemas.microsoft.com/office/drawing/2014/main" id="{BA6069EC-B477-1F53-85F1-46D773C57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1"/>
          <a:stretch/>
        </p:blipFill>
        <p:spPr>
          <a:xfrm>
            <a:off x="4420860" y="1932709"/>
            <a:ext cx="4602228" cy="4031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3C0B11-C739-ECF3-D60D-A0E7362B849A}"/>
              </a:ext>
            </a:extLst>
          </p:cNvPr>
          <p:cNvSpPr txBox="1"/>
          <p:nvPr/>
        </p:nvSpPr>
        <p:spPr>
          <a:xfrm>
            <a:off x="1130813" y="5920448"/>
            <a:ext cx="259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Google:  FWP YouTube</a:t>
            </a:r>
          </a:p>
        </p:txBody>
      </p:sp>
    </p:spTree>
    <p:extLst>
      <p:ext uri="{BB962C8B-B14F-4D97-AF65-F5344CB8AC3E}">
        <p14:creationId xmlns:p14="http://schemas.microsoft.com/office/powerpoint/2010/main" val="89236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2C98-7BB1-AA7A-1C73-7DB0D89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030"/>
          </a:xfrm>
        </p:spPr>
        <p:txBody>
          <a:bodyPr/>
          <a:lstStyle/>
          <a:p>
            <a:r>
              <a:rPr lang="en-US" b="1" dirty="0"/>
              <a:t>Expanding Public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D8F6-4AC1-81AD-A74F-4C02FDA0E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94" y="1330040"/>
            <a:ext cx="4299947" cy="4796124"/>
          </a:xfrm>
        </p:spPr>
        <p:txBody>
          <a:bodyPr/>
          <a:lstStyle/>
          <a:p>
            <a:r>
              <a:rPr lang="en-US" sz="2800" dirty="0"/>
              <a:t>Encourage public survey and reporting.</a:t>
            </a:r>
          </a:p>
          <a:p>
            <a:r>
              <a:rPr lang="en-US" sz="2800" dirty="0"/>
              <a:t>I-Naturalist, The Montana Natural Heritage Program and FWP website.</a:t>
            </a:r>
          </a:p>
          <a:p>
            <a:r>
              <a:rPr lang="en-US" sz="2800" dirty="0"/>
              <a:t>Many new reports in 2024.</a:t>
            </a:r>
          </a:p>
        </p:txBody>
      </p:sp>
      <p:pic>
        <p:nvPicPr>
          <p:cNvPr id="4" name="Picture 3" descr="A hand holding a fish in a white bowl&#10;&#10;Description automatically generated">
            <a:extLst>
              <a:ext uri="{FF2B5EF4-FFF2-40B4-BE49-F238E27FC236}">
                <a16:creationId xmlns:a16="http://schemas.microsoft.com/office/drawing/2014/main" id="{84851F84-CA80-067C-215C-805B2049E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6" t="33397" r="19007" b="38540"/>
          <a:stretch/>
        </p:blipFill>
        <p:spPr>
          <a:xfrm rot="5400000">
            <a:off x="6551942" y="2312451"/>
            <a:ext cx="3408216" cy="1443392"/>
          </a:xfrm>
          <a:prstGeom prst="rect">
            <a:avLst/>
          </a:prstGeom>
        </p:spPr>
      </p:pic>
      <p:pic>
        <p:nvPicPr>
          <p:cNvPr id="5" name="Picture 4" descr="A person holding a large turtle&#10;&#10;Description automatically generated">
            <a:extLst>
              <a:ext uri="{FF2B5EF4-FFF2-40B4-BE49-F238E27FC236}">
                <a16:creationId xmlns:a16="http://schemas.microsoft.com/office/drawing/2014/main" id="{7C762B75-63B2-A3CB-B5E1-3633D3BCF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3" t="2424" r="30165" b="10671"/>
          <a:stretch/>
        </p:blipFill>
        <p:spPr>
          <a:xfrm>
            <a:off x="5048093" y="1330039"/>
            <a:ext cx="2486261" cy="4759246"/>
          </a:xfrm>
          <a:prstGeom prst="rect">
            <a:avLst/>
          </a:prstGeom>
        </p:spPr>
      </p:pic>
      <p:pic>
        <p:nvPicPr>
          <p:cNvPr id="6" name="Picture 5" descr="A person holding a fish&#10;&#10;Description automatically generated">
            <a:extLst>
              <a:ext uri="{FF2B5EF4-FFF2-40B4-BE49-F238E27FC236}">
                <a16:creationId xmlns:a16="http://schemas.microsoft.com/office/drawing/2014/main" id="{213EABA8-17B5-1EB9-55C2-7568B4370E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0" t="30303" r="26893" b="17465"/>
          <a:stretch/>
        </p:blipFill>
        <p:spPr>
          <a:xfrm>
            <a:off x="7003976" y="4568222"/>
            <a:ext cx="2140024" cy="2289778"/>
          </a:xfrm>
          <a:prstGeom prst="rect">
            <a:avLst/>
          </a:prstGeom>
        </p:spPr>
      </p:pic>
      <p:pic>
        <p:nvPicPr>
          <p:cNvPr id="7" name="Picture 6" descr="A close-up of a round object with black bugs&#10;&#10;Description automatically generated">
            <a:extLst>
              <a:ext uri="{FF2B5EF4-FFF2-40B4-BE49-F238E27FC236}">
                <a16:creationId xmlns:a16="http://schemas.microsoft.com/office/drawing/2014/main" id="{ADBC0C0E-6F55-DA3F-3BD4-DAA56CF5C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31" r="8650" b="29725"/>
          <a:stretch/>
        </p:blipFill>
        <p:spPr>
          <a:xfrm rot="5400000">
            <a:off x="5112221" y="4996497"/>
            <a:ext cx="1759613" cy="1993669"/>
          </a:xfrm>
          <a:prstGeom prst="rect">
            <a:avLst/>
          </a:prstGeom>
        </p:spPr>
      </p:pic>
      <p:pic>
        <p:nvPicPr>
          <p:cNvPr id="9" name="Picture 8" descr="A sign with a fish and a shell&#10;&#10;Description automatically generated">
            <a:extLst>
              <a:ext uri="{FF2B5EF4-FFF2-40B4-BE49-F238E27FC236}">
                <a16:creationId xmlns:a16="http://schemas.microsoft.com/office/drawing/2014/main" id="{F4472E8D-8368-7F9E-EADC-8EDC2396B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3466"/>
            <a:ext cx="2174534" cy="21745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E3CE26-C4A2-33A7-FA44-2292DDC92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7"/>
          <a:stretch/>
        </p:blipFill>
        <p:spPr bwMode="auto">
          <a:xfrm>
            <a:off x="2578834" y="4681641"/>
            <a:ext cx="2174534" cy="21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4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63BB-152B-A80B-1C19-32C0B65F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9443"/>
          </a:xfrm>
        </p:spPr>
        <p:txBody>
          <a:bodyPr/>
          <a:lstStyle/>
          <a:p>
            <a:r>
              <a:rPr lang="en-US" b="1" dirty="0"/>
              <a:t>Other Public Reports</a:t>
            </a:r>
          </a:p>
        </p:txBody>
      </p:sp>
      <p:pic>
        <p:nvPicPr>
          <p:cNvPr id="5" name="Content Placeholder 4" descr="A hand holding a small shell&#10;&#10;Description automatically generated">
            <a:extLst>
              <a:ext uri="{FF2B5EF4-FFF2-40B4-BE49-F238E27FC236}">
                <a16:creationId xmlns:a16="http://schemas.microsoft.com/office/drawing/2014/main" id="{925F9FA3-FF07-37C7-F033-52033DB73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200" b="15293"/>
          <a:stretch/>
        </p:blipFill>
        <p:spPr>
          <a:xfrm rot="5400000">
            <a:off x="5905264" y="1146284"/>
            <a:ext cx="2706513" cy="2875339"/>
          </a:xfrm>
        </p:spPr>
      </p:pic>
      <p:pic>
        <p:nvPicPr>
          <p:cNvPr id="7" name="Picture 6" descr="A yellow ruler and a piece of paper&#10;&#10;Description automatically generated">
            <a:extLst>
              <a:ext uri="{FF2B5EF4-FFF2-40B4-BE49-F238E27FC236}">
                <a16:creationId xmlns:a16="http://schemas.microsoft.com/office/drawing/2014/main" id="{F28D188F-69D1-5922-3844-9C4E9153D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0" t="33984" r="15326" b="26551"/>
          <a:stretch/>
        </p:blipFill>
        <p:spPr>
          <a:xfrm>
            <a:off x="5493956" y="3937210"/>
            <a:ext cx="3529131" cy="2706514"/>
          </a:xfrm>
          <a:prstGeom prst="rect">
            <a:avLst/>
          </a:prstGeom>
        </p:spPr>
      </p:pic>
      <p:pic>
        <p:nvPicPr>
          <p:cNvPr id="13" name="Picture 12" descr="A green octopus in water&#10;&#10;Description automatically generated">
            <a:extLst>
              <a:ext uri="{FF2B5EF4-FFF2-40B4-BE49-F238E27FC236}">
                <a16:creationId xmlns:a16="http://schemas.microsoft.com/office/drawing/2014/main" id="{6D1E8D60-4E63-8A7A-19C4-338FABFDD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513"/>
          <a:stretch/>
        </p:blipFill>
        <p:spPr>
          <a:xfrm>
            <a:off x="177697" y="993203"/>
            <a:ext cx="3321503" cy="4016559"/>
          </a:xfrm>
          <a:prstGeom prst="rect">
            <a:avLst/>
          </a:prstGeom>
        </p:spPr>
      </p:pic>
      <p:pic>
        <p:nvPicPr>
          <p:cNvPr id="4" name="Picture 3" descr="A close-up of a crab&#10;&#10;Description automatically generated with medium confidence">
            <a:extLst>
              <a:ext uri="{FF2B5EF4-FFF2-40B4-BE49-F238E27FC236}">
                <a16:creationId xmlns:a16="http://schemas.microsoft.com/office/drawing/2014/main" id="{73602EAB-657C-AC54-5774-CD1D13D12F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7" t="28206" r="13716" b="26950"/>
          <a:stretch/>
        </p:blipFill>
        <p:spPr>
          <a:xfrm rot="5400000">
            <a:off x="1724840" y="2651365"/>
            <a:ext cx="5619008" cy="2422387"/>
          </a:xfrm>
          <a:prstGeom prst="rect">
            <a:avLst/>
          </a:prstGeom>
        </p:spPr>
      </p:pic>
      <p:pic>
        <p:nvPicPr>
          <p:cNvPr id="6" name="Picture 5" descr="A picture containing outdoor, arthropod, insect&#10;&#10;Description automatically generated">
            <a:extLst>
              <a:ext uri="{FF2B5EF4-FFF2-40B4-BE49-F238E27FC236}">
                <a16:creationId xmlns:a16="http://schemas.microsoft.com/office/drawing/2014/main" id="{D1F3DC12-08F1-2A3E-0AA5-793534AC7B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3" t="6364" r="18489" b="9008"/>
          <a:stretch/>
        </p:blipFill>
        <p:spPr>
          <a:xfrm rot="5400000">
            <a:off x="800095" y="4387366"/>
            <a:ext cx="1848239" cy="30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655F-8794-F2A6-3B00-38724B87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Updating Montana’s AIS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5A017-1B7D-E3D2-644B-2F13D9B52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51471"/>
            <a:ext cx="4182812" cy="4274692"/>
          </a:xfrm>
        </p:spPr>
        <p:txBody>
          <a:bodyPr/>
          <a:lstStyle/>
          <a:p>
            <a:r>
              <a:rPr lang="en-US" sz="3600" dirty="0"/>
              <a:t>Last updated in 2002.</a:t>
            </a:r>
          </a:p>
          <a:p>
            <a:r>
              <a:rPr lang="en-US" sz="3600" dirty="0"/>
              <a:t>Public comment open in December.</a:t>
            </a:r>
          </a:p>
          <a:p>
            <a:r>
              <a:rPr lang="en-US" sz="3600" dirty="0"/>
              <a:t>Approval by ANSTF by late 2025.</a:t>
            </a:r>
          </a:p>
          <a:p>
            <a:endParaRPr lang="en-US" sz="2400" dirty="0"/>
          </a:p>
        </p:txBody>
      </p:sp>
      <p:pic>
        <p:nvPicPr>
          <p:cNvPr id="5" name="Picture 4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6027619F-BEF6-7723-A93A-22E35F23D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43" t="8605" r="22893" b="6327"/>
          <a:stretch/>
        </p:blipFill>
        <p:spPr>
          <a:xfrm>
            <a:off x="4866724" y="1417638"/>
            <a:ext cx="3899425" cy="48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3041-1E28-D884-9C59-BC287F60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Plans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5FF34-8F96-5FEB-8C5F-502BF6EF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23" y="1292251"/>
            <a:ext cx="3738955" cy="4833913"/>
          </a:xfrm>
        </p:spPr>
        <p:txBody>
          <a:bodyPr/>
          <a:lstStyle/>
          <a:p>
            <a:r>
              <a:rPr lang="en-US" sz="2400" dirty="0"/>
              <a:t>No anticipated changes in legislation or budget.</a:t>
            </a:r>
          </a:p>
          <a:p>
            <a:r>
              <a:rPr lang="en-US" sz="2400" dirty="0"/>
              <a:t>Improve inspection compliance in the Greater Yellowstone area.</a:t>
            </a:r>
          </a:p>
          <a:p>
            <a:r>
              <a:rPr lang="en-US" sz="2400" dirty="0"/>
              <a:t>Continue to address QA/QC.</a:t>
            </a:r>
          </a:p>
          <a:p>
            <a:r>
              <a:rPr lang="en-US" sz="2400" dirty="0"/>
              <a:t>Highlight on-the-ground efforts.</a:t>
            </a:r>
          </a:p>
          <a:p>
            <a:r>
              <a:rPr lang="en-US" sz="2400" dirty="0"/>
              <a:t>Expand partner involvement with outreach.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CEFFC-8D72-A4E5-0E0E-C715AC62E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179" y="2332566"/>
            <a:ext cx="4955822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og sitting on a surfboard&#10;&#10;Description automatically generated with medium confidence">
            <a:extLst>
              <a:ext uri="{FF2B5EF4-FFF2-40B4-BE49-F238E27FC236}">
                <a16:creationId xmlns:a16="http://schemas.microsoft.com/office/drawing/2014/main" id="{1F776DFD-52E0-C5BD-E269-FB086E57E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70" b="10414"/>
          <a:stretch/>
        </p:blipFill>
        <p:spPr>
          <a:xfrm>
            <a:off x="0" y="0"/>
            <a:ext cx="9143999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957D2E-90FE-A2CE-4682-5B373762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27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13368</TotalTime>
  <Words>151</Words>
  <Application>Microsoft Office PowerPoint</Application>
  <PresentationFormat>On-screen Show (4:3)</PresentationFormat>
  <Paragraphs>31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Courier New</vt:lpstr>
      <vt:lpstr>Office Theme</vt:lpstr>
      <vt:lpstr>PowerPoint Presentation</vt:lpstr>
      <vt:lpstr>Montana AIS 2024</vt:lpstr>
      <vt:lpstr>AIS Partners</vt:lpstr>
      <vt:lpstr>Outreach Videos</vt:lpstr>
      <vt:lpstr>Expanding Public Reporting</vt:lpstr>
      <vt:lpstr>Other Public Reports</vt:lpstr>
      <vt:lpstr>Updating Montana’s AIS Plan</vt:lpstr>
      <vt:lpstr>Plans 2025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Thomas Woolf AIS Bureau Chief</dc:title>
  <dc:creator>Woolf, Thomas</dc:creator>
  <cp:lastModifiedBy>Woolf, Thomas</cp:lastModifiedBy>
  <cp:revision>246</cp:revision>
  <dcterms:created xsi:type="dcterms:W3CDTF">2019-05-13T20:31:59Z</dcterms:created>
  <dcterms:modified xsi:type="dcterms:W3CDTF">2024-12-06T17:25:37Z</dcterms:modified>
</cp:coreProperties>
</file>