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590" r:id="rId3"/>
    <p:sldId id="1222" r:id="rId4"/>
    <p:sldId id="1229" r:id="rId5"/>
    <p:sldId id="2589" r:id="rId6"/>
    <p:sldId id="2592" r:id="rId7"/>
    <p:sldId id="1230" r:id="rId8"/>
    <p:sldId id="2593" r:id="rId9"/>
    <p:sldId id="269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BC28B-55A9-4FB7-AEB0-9F379468FBFA}" v="23" dt="2024-12-02T19:53:18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4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e Morrison" userId="c43c5555-39fe-45aa-a26c-d2ca8b5f5e4f" providerId="ADAL" clId="{99787823-3962-4D89-8DF9-D2EAB6C20866}"/>
    <pc:docChg chg="undo custSel addSld delSld modSld sldOrd modMainMaster">
      <pc:chgData name="Cole Morrison" userId="c43c5555-39fe-45aa-a26c-d2ca8b5f5e4f" providerId="ADAL" clId="{99787823-3962-4D89-8DF9-D2EAB6C20866}" dt="2024-11-07T20:49:44.085" v="2803" actId="47"/>
      <pc:docMkLst>
        <pc:docMk/>
      </pc:docMkLst>
      <pc:sldChg chg="addSp delSp modSp mod modTransition">
        <pc:chgData name="Cole Morrison" userId="c43c5555-39fe-45aa-a26c-d2ca8b5f5e4f" providerId="ADAL" clId="{99787823-3962-4D89-8DF9-D2EAB6C20866}" dt="2024-11-06T17:22:34.123" v="2800" actId="2085"/>
        <pc:sldMkLst>
          <pc:docMk/>
          <pc:sldMk cId="758788395" sldId="258"/>
        </pc:sldMkLst>
        <pc:spChg chg="add del mod">
          <ac:chgData name="Cole Morrison" userId="c43c5555-39fe-45aa-a26c-d2ca8b5f5e4f" providerId="ADAL" clId="{99787823-3962-4D89-8DF9-D2EAB6C20866}" dt="2024-11-04T19:12:26.171" v="236" actId="478"/>
          <ac:spMkLst>
            <pc:docMk/>
            <pc:sldMk cId="758788395" sldId="258"/>
            <ac:spMk id="4" creationId="{3E8E851F-99B1-CCFC-6800-B30226D8F4DD}"/>
          </ac:spMkLst>
        </pc:spChg>
        <pc:spChg chg="add mod">
          <ac:chgData name="Cole Morrison" userId="c43c5555-39fe-45aa-a26c-d2ca8b5f5e4f" providerId="ADAL" clId="{99787823-3962-4D89-8DF9-D2EAB6C20866}" dt="2024-11-06T17:22:34.123" v="2800" actId="2085"/>
          <ac:spMkLst>
            <pc:docMk/>
            <pc:sldMk cId="758788395" sldId="258"/>
            <ac:spMk id="6" creationId="{2C49966F-CF51-BD8B-7F37-9BB8ACE337B6}"/>
          </ac:spMkLst>
        </pc:spChg>
        <pc:spChg chg="add mod">
          <ac:chgData name="Cole Morrison" userId="c43c5555-39fe-45aa-a26c-d2ca8b5f5e4f" providerId="ADAL" clId="{99787823-3962-4D89-8DF9-D2EAB6C20866}" dt="2024-11-04T20:18:30.866" v="1835" actId="1076"/>
          <ac:spMkLst>
            <pc:docMk/>
            <pc:sldMk cId="758788395" sldId="258"/>
            <ac:spMk id="7" creationId="{D28C50B8-2208-49E4-8FF4-8A76AB3C0E8C}"/>
          </ac:spMkLst>
        </pc:spChg>
        <pc:spChg chg="del">
          <ac:chgData name="Cole Morrison" userId="c43c5555-39fe-45aa-a26c-d2ca8b5f5e4f" providerId="ADAL" clId="{99787823-3962-4D89-8DF9-D2EAB6C20866}" dt="2024-11-04T19:09:25.318" v="0" actId="478"/>
          <ac:spMkLst>
            <pc:docMk/>
            <pc:sldMk cId="758788395" sldId="258"/>
            <ac:spMk id="12" creationId="{F7200E47-672C-D71F-8E2A-89C9D0E502FD}"/>
          </ac:spMkLst>
        </pc:spChg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373864912" sldId="259"/>
        </pc:sldMkLst>
      </pc:sldChg>
      <pc:sldChg chg="modSp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1336715745" sldId="260"/>
        </pc:sldMkLst>
        <pc:spChg chg="mod">
          <ac:chgData name="Cole Morrison" userId="c43c5555-39fe-45aa-a26c-d2ca8b5f5e4f" providerId="ADAL" clId="{99787823-3962-4D89-8DF9-D2EAB6C20866}" dt="2024-11-04T20:55:23.946" v="1861" actId="20577"/>
          <ac:spMkLst>
            <pc:docMk/>
            <pc:sldMk cId="1336715745" sldId="260"/>
            <ac:spMk id="5" creationId="{A3A3AB3E-85D3-DAC6-3574-379898800EDA}"/>
          </ac:spMkLst>
        </pc:spChg>
      </pc:sldChg>
      <pc:sldChg chg="delSp modSp del mod">
        <pc:chgData name="Cole Morrison" userId="c43c5555-39fe-45aa-a26c-d2ca8b5f5e4f" providerId="ADAL" clId="{99787823-3962-4D89-8DF9-D2EAB6C20866}" dt="2024-11-04T21:13:00.329" v="1875" actId="47"/>
        <pc:sldMkLst>
          <pc:docMk/>
          <pc:sldMk cId="3285621077" sldId="261"/>
        </pc:sldMkLst>
        <pc:spChg chg="mod">
          <ac:chgData name="Cole Morrison" userId="c43c5555-39fe-45aa-a26c-d2ca8b5f5e4f" providerId="ADAL" clId="{99787823-3962-4D89-8DF9-D2EAB6C20866}" dt="2024-11-04T21:10:19.360" v="1872" actId="20577"/>
          <ac:spMkLst>
            <pc:docMk/>
            <pc:sldMk cId="3285621077" sldId="261"/>
            <ac:spMk id="5" creationId="{A3A3AB3E-85D3-DAC6-3574-379898800EDA}"/>
          </ac:spMkLst>
        </pc:spChg>
        <pc:picChg chg="del mod">
          <ac:chgData name="Cole Morrison" userId="c43c5555-39fe-45aa-a26c-d2ca8b5f5e4f" providerId="ADAL" clId="{99787823-3962-4D89-8DF9-D2EAB6C20866}" dt="2024-11-04T21:12:24.170" v="1874" actId="478"/>
          <ac:picMkLst>
            <pc:docMk/>
            <pc:sldMk cId="3285621077" sldId="261"/>
            <ac:picMk id="3076" creationId="{8CB2A4A8-01CA-253C-05E4-E7E7A4332DA2}"/>
          </ac:picMkLst>
        </pc:picChg>
      </pc:sldChg>
      <pc:sldChg chg="addSp delSp modSp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2564386362" sldId="262"/>
        </pc:sldMkLst>
        <pc:spChg chg="mod">
          <ac:chgData name="Cole Morrison" userId="c43c5555-39fe-45aa-a26c-d2ca8b5f5e4f" providerId="ADAL" clId="{99787823-3962-4D89-8DF9-D2EAB6C20866}" dt="2024-11-04T21:13:54.838" v="1891" actId="20577"/>
          <ac:spMkLst>
            <pc:docMk/>
            <pc:sldMk cId="2564386362" sldId="262"/>
            <ac:spMk id="4" creationId="{830D286E-C9E8-130D-BD22-B8CDE5701923}"/>
          </ac:spMkLst>
        </pc:spChg>
        <pc:spChg chg="mod">
          <ac:chgData name="Cole Morrison" userId="c43c5555-39fe-45aa-a26c-d2ca8b5f5e4f" providerId="ADAL" clId="{99787823-3962-4D89-8DF9-D2EAB6C20866}" dt="2024-11-04T21:14:24.513" v="1894" actId="20577"/>
          <ac:spMkLst>
            <pc:docMk/>
            <pc:sldMk cId="2564386362" sldId="262"/>
            <ac:spMk id="5" creationId="{A3A3AB3E-85D3-DAC6-3574-379898800EDA}"/>
          </ac:spMkLst>
        </pc:spChg>
        <pc:spChg chg="del">
          <ac:chgData name="Cole Morrison" userId="c43c5555-39fe-45aa-a26c-d2ca8b5f5e4f" providerId="ADAL" clId="{99787823-3962-4D89-8DF9-D2EAB6C20866}" dt="2024-11-04T21:14:07.048" v="1892" actId="478"/>
          <ac:spMkLst>
            <pc:docMk/>
            <pc:sldMk cId="2564386362" sldId="262"/>
            <ac:spMk id="6" creationId="{1FBD52B2-3654-3889-FBB1-A46081346996}"/>
          </ac:spMkLst>
        </pc:spChg>
        <pc:spChg chg="add mod">
          <ac:chgData name="Cole Morrison" userId="c43c5555-39fe-45aa-a26c-d2ca8b5f5e4f" providerId="ADAL" clId="{99787823-3962-4D89-8DF9-D2EAB6C20866}" dt="2024-11-04T21:39:40.199" v="1960" actId="20577"/>
          <ac:spMkLst>
            <pc:docMk/>
            <pc:sldMk cId="2564386362" sldId="262"/>
            <ac:spMk id="12" creationId="{8061613D-9A3E-DF9E-CCC7-EC884EC7A2DE}"/>
          </ac:spMkLst>
        </pc:spChg>
        <pc:picChg chg="del">
          <ac:chgData name="Cole Morrison" userId="c43c5555-39fe-45aa-a26c-d2ca8b5f5e4f" providerId="ADAL" clId="{99787823-3962-4D89-8DF9-D2EAB6C20866}" dt="2024-11-04T21:13:48.122" v="1877" actId="478"/>
          <ac:picMkLst>
            <pc:docMk/>
            <pc:sldMk cId="2564386362" sldId="262"/>
            <ac:picMk id="3" creationId="{7638C62F-FFE5-CE20-0A52-13B1909E5AB0}"/>
          </ac:picMkLst>
        </pc:picChg>
        <pc:picChg chg="add mod ord">
          <ac:chgData name="Cole Morrison" userId="c43c5555-39fe-45aa-a26c-d2ca8b5f5e4f" providerId="ADAL" clId="{99787823-3962-4D89-8DF9-D2EAB6C20866}" dt="2024-11-04T21:29:56.041" v="1924" actId="29295"/>
          <ac:picMkLst>
            <pc:docMk/>
            <pc:sldMk cId="2564386362" sldId="262"/>
            <ac:picMk id="8" creationId="{C5E8E6EE-C6A8-6C74-8276-5C270CA7EFA1}"/>
          </ac:picMkLst>
        </pc:picChg>
        <pc:picChg chg="add del">
          <ac:chgData name="Cole Morrison" userId="c43c5555-39fe-45aa-a26c-d2ca8b5f5e4f" providerId="ADAL" clId="{99787823-3962-4D89-8DF9-D2EAB6C20866}" dt="2024-11-04T21:33:58.549" v="1926" actId="22"/>
          <ac:picMkLst>
            <pc:docMk/>
            <pc:sldMk cId="2564386362" sldId="262"/>
            <ac:picMk id="10" creationId="{E9334B34-4575-14DA-EE68-F0381A089980}"/>
          </ac:picMkLst>
        </pc:picChg>
        <pc:picChg chg="del">
          <ac:chgData name="Cole Morrison" userId="c43c5555-39fe-45aa-a26c-d2ca8b5f5e4f" providerId="ADAL" clId="{99787823-3962-4D89-8DF9-D2EAB6C20866}" dt="2024-11-04T21:13:45.698" v="1876" actId="478"/>
          <ac:picMkLst>
            <pc:docMk/>
            <pc:sldMk cId="2564386362" sldId="262"/>
            <ac:picMk id="4098" creationId="{431B5497-6BF2-99FD-2BC8-5B2AB8EFEC0A}"/>
          </ac:picMkLst>
        </pc:picChg>
      </pc:sldChg>
      <pc:sldChg chg="addSp delSp modSp mod ord modTransition">
        <pc:chgData name="Cole Morrison" userId="c43c5555-39fe-45aa-a26c-d2ca8b5f5e4f" providerId="ADAL" clId="{99787823-3962-4D89-8DF9-D2EAB6C20866}" dt="2024-11-06T17:19:04.049" v="2799"/>
        <pc:sldMkLst>
          <pc:docMk/>
          <pc:sldMk cId="2754032839" sldId="263"/>
        </pc:sldMkLst>
        <pc:spChg chg="mod">
          <ac:chgData name="Cole Morrison" userId="c43c5555-39fe-45aa-a26c-d2ca8b5f5e4f" providerId="ADAL" clId="{99787823-3962-4D89-8DF9-D2EAB6C20866}" dt="2024-11-05T15:11:21.363" v="2175" actId="20577"/>
          <ac:spMkLst>
            <pc:docMk/>
            <pc:sldMk cId="2754032839" sldId="263"/>
            <ac:spMk id="4" creationId="{830D286E-C9E8-130D-BD22-B8CDE5701923}"/>
          </ac:spMkLst>
        </pc:spChg>
        <pc:spChg chg="del mod">
          <ac:chgData name="Cole Morrison" userId="c43c5555-39fe-45aa-a26c-d2ca8b5f5e4f" providerId="ADAL" clId="{99787823-3962-4D89-8DF9-D2EAB6C20866}" dt="2024-11-05T19:12:14.295" v="2202" actId="478"/>
          <ac:spMkLst>
            <pc:docMk/>
            <pc:sldMk cId="2754032839" sldId="263"/>
            <ac:spMk id="5" creationId="{A3A3AB3E-85D3-DAC6-3574-379898800EDA}"/>
          </ac:spMkLst>
        </pc:spChg>
        <pc:spChg chg="del mod">
          <ac:chgData name="Cole Morrison" userId="c43c5555-39fe-45aa-a26c-d2ca8b5f5e4f" providerId="ADAL" clId="{99787823-3962-4D89-8DF9-D2EAB6C20866}" dt="2024-11-04T21:48:03.800" v="1967" actId="478"/>
          <ac:spMkLst>
            <pc:docMk/>
            <pc:sldMk cId="2754032839" sldId="263"/>
            <ac:spMk id="6" creationId="{1FBD52B2-3654-3889-FBB1-A46081346996}"/>
          </ac:spMkLst>
        </pc:spChg>
        <pc:picChg chg="add del mod ord">
          <ac:chgData name="Cole Morrison" userId="c43c5555-39fe-45aa-a26c-d2ca8b5f5e4f" providerId="ADAL" clId="{99787823-3962-4D89-8DF9-D2EAB6C20866}" dt="2024-11-05T19:19:35.168" v="2203" actId="478"/>
          <ac:picMkLst>
            <pc:docMk/>
            <pc:sldMk cId="2754032839" sldId="263"/>
            <ac:picMk id="3" creationId="{037B82FF-DD9D-6E34-98F2-45FF2A794E8E}"/>
          </ac:picMkLst>
        </pc:picChg>
        <pc:picChg chg="add mod">
          <ac:chgData name="Cole Morrison" userId="c43c5555-39fe-45aa-a26c-d2ca8b5f5e4f" providerId="ADAL" clId="{99787823-3962-4D89-8DF9-D2EAB6C20866}" dt="2024-11-05T19:22:25.611" v="2238" actId="29295"/>
          <ac:picMkLst>
            <pc:docMk/>
            <pc:sldMk cId="2754032839" sldId="263"/>
            <ac:picMk id="9" creationId="{C7BCC131-E784-607C-209A-B0F3CD4F93E8}"/>
          </ac:picMkLst>
        </pc:picChg>
        <pc:picChg chg="del">
          <ac:chgData name="Cole Morrison" userId="c43c5555-39fe-45aa-a26c-d2ca8b5f5e4f" providerId="ADAL" clId="{99787823-3962-4D89-8DF9-D2EAB6C20866}" dt="2024-11-04T21:48:38.957" v="2024" actId="478"/>
          <ac:picMkLst>
            <pc:docMk/>
            <pc:sldMk cId="2754032839" sldId="263"/>
            <ac:picMk id="5122" creationId="{E32025F4-7F33-F8F3-434D-20DBB57557B5}"/>
          </ac:picMkLst>
        </pc:picChg>
        <pc:picChg chg="del">
          <ac:chgData name="Cole Morrison" userId="c43c5555-39fe-45aa-a26c-d2ca8b5f5e4f" providerId="ADAL" clId="{99787823-3962-4D89-8DF9-D2EAB6C20866}" dt="2024-11-04T21:48:39.574" v="2025" actId="478"/>
          <ac:picMkLst>
            <pc:docMk/>
            <pc:sldMk cId="2754032839" sldId="263"/>
            <ac:picMk id="5124" creationId="{813BB1C0-6E7F-269F-265A-8659EB7029CC}"/>
          </ac:picMkLst>
        </pc:picChg>
      </pc:sldChg>
      <pc:sldChg chg="addSp delSp modSp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1142467708" sldId="264"/>
        </pc:sldMkLst>
        <pc:spChg chg="mod">
          <ac:chgData name="Cole Morrison" userId="c43c5555-39fe-45aa-a26c-d2ca8b5f5e4f" providerId="ADAL" clId="{99787823-3962-4D89-8DF9-D2EAB6C20866}" dt="2024-11-04T22:04:22.808" v="2096" actId="20577"/>
          <ac:spMkLst>
            <pc:docMk/>
            <pc:sldMk cId="1142467708" sldId="264"/>
            <ac:spMk id="4" creationId="{830D286E-C9E8-130D-BD22-B8CDE5701923}"/>
          </ac:spMkLst>
        </pc:spChg>
        <pc:spChg chg="mod">
          <ac:chgData name="Cole Morrison" userId="c43c5555-39fe-45aa-a26c-d2ca8b5f5e4f" providerId="ADAL" clId="{99787823-3962-4D89-8DF9-D2EAB6C20866}" dt="2024-11-06T16:59:41.513" v="2621" actId="20577"/>
          <ac:spMkLst>
            <pc:docMk/>
            <pc:sldMk cId="1142467708" sldId="264"/>
            <ac:spMk id="5" creationId="{A3A3AB3E-85D3-DAC6-3574-379898800EDA}"/>
          </ac:spMkLst>
        </pc:spChg>
        <pc:spChg chg="mod">
          <ac:chgData name="Cole Morrison" userId="c43c5555-39fe-45aa-a26c-d2ca8b5f5e4f" providerId="ADAL" clId="{99787823-3962-4D89-8DF9-D2EAB6C20866}" dt="2024-11-05T19:11:41.792" v="2201" actId="20577"/>
          <ac:spMkLst>
            <pc:docMk/>
            <pc:sldMk cId="1142467708" sldId="264"/>
            <ac:spMk id="6" creationId="{1FBD52B2-3654-3889-FBB1-A46081346996}"/>
          </ac:spMkLst>
        </pc:spChg>
        <pc:picChg chg="add mod ord">
          <ac:chgData name="Cole Morrison" userId="c43c5555-39fe-45aa-a26c-d2ca8b5f5e4f" providerId="ADAL" clId="{99787823-3962-4D89-8DF9-D2EAB6C20866}" dt="2024-11-04T22:06:49.074" v="2111" actId="29295"/>
          <ac:picMkLst>
            <pc:docMk/>
            <pc:sldMk cId="1142467708" sldId="264"/>
            <ac:picMk id="3" creationId="{FCB87734-B089-6973-A1DF-6A2810A4E961}"/>
          </ac:picMkLst>
        </pc:picChg>
        <pc:picChg chg="del">
          <ac:chgData name="Cole Morrison" userId="c43c5555-39fe-45aa-a26c-d2ca8b5f5e4f" providerId="ADAL" clId="{99787823-3962-4D89-8DF9-D2EAB6C20866}" dt="2024-11-04T22:04:28.482" v="2097" actId="478"/>
          <ac:picMkLst>
            <pc:docMk/>
            <pc:sldMk cId="1142467708" sldId="264"/>
            <ac:picMk id="6146" creationId="{2CEDB80F-8546-BEF4-D8C9-E58380A8BC0D}"/>
          </ac:picMkLst>
        </pc:picChg>
      </pc:sldChg>
      <pc:sldChg chg="del">
        <pc:chgData name="Cole Morrison" userId="c43c5555-39fe-45aa-a26c-d2ca8b5f5e4f" providerId="ADAL" clId="{99787823-3962-4D89-8DF9-D2EAB6C20866}" dt="2024-11-04T21:52:59.019" v="2047" actId="47"/>
        <pc:sldMkLst>
          <pc:docMk/>
          <pc:sldMk cId="2049090091" sldId="265"/>
        </pc:sldMkLst>
      </pc:sldChg>
      <pc:sldChg chg="addSp delSp modSp mod ord modTransition delAnim">
        <pc:chgData name="Cole Morrison" userId="c43c5555-39fe-45aa-a26c-d2ca8b5f5e4f" providerId="ADAL" clId="{99787823-3962-4D89-8DF9-D2EAB6C20866}" dt="2024-11-06T17:19:04.049" v="2799"/>
        <pc:sldMkLst>
          <pc:docMk/>
          <pc:sldMk cId="2217564233" sldId="266"/>
        </pc:sldMkLst>
        <pc:spChg chg="mod">
          <ac:chgData name="Cole Morrison" userId="c43c5555-39fe-45aa-a26c-d2ca8b5f5e4f" providerId="ADAL" clId="{99787823-3962-4D89-8DF9-D2EAB6C20866}" dt="2024-11-04T22:07:20.023" v="2125" actId="20577"/>
          <ac:spMkLst>
            <pc:docMk/>
            <pc:sldMk cId="2217564233" sldId="266"/>
            <ac:spMk id="4" creationId="{830D286E-C9E8-130D-BD22-B8CDE5701923}"/>
          </ac:spMkLst>
        </pc:spChg>
        <pc:spChg chg="mod">
          <ac:chgData name="Cole Morrison" userId="c43c5555-39fe-45aa-a26c-d2ca8b5f5e4f" providerId="ADAL" clId="{99787823-3962-4D89-8DF9-D2EAB6C20866}" dt="2024-11-06T16:06:15.455" v="2424" actId="20577"/>
          <ac:spMkLst>
            <pc:docMk/>
            <pc:sldMk cId="2217564233" sldId="266"/>
            <ac:spMk id="6" creationId="{1FBD52B2-3654-3889-FBB1-A46081346996}"/>
          </ac:spMkLst>
        </pc:spChg>
        <pc:picChg chg="del">
          <ac:chgData name="Cole Morrison" userId="c43c5555-39fe-45aa-a26c-d2ca8b5f5e4f" providerId="ADAL" clId="{99787823-3962-4D89-8DF9-D2EAB6C20866}" dt="2024-11-04T22:09:27.833" v="2128" actId="478"/>
          <ac:picMkLst>
            <pc:docMk/>
            <pc:sldMk cId="2217564233" sldId="266"/>
            <ac:picMk id="2" creationId="{ADCBC695-C464-C0EA-F7B8-3B520D0F6A00}"/>
          </ac:picMkLst>
        </pc:picChg>
        <pc:picChg chg="add mod ord">
          <ac:chgData name="Cole Morrison" userId="c43c5555-39fe-45aa-a26c-d2ca8b5f5e4f" providerId="ADAL" clId="{99787823-3962-4D89-8DF9-D2EAB6C20866}" dt="2024-11-06T16:12:43.852" v="2444" actId="14100"/>
          <ac:picMkLst>
            <pc:docMk/>
            <pc:sldMk cId="2217564233" sldId="266"/>
            <ac:picMk id="10" creationId="{F4023E25-1232-1E46-7FE6-02A33F840BA9}"/>
          </ac:picMkLst>
        </pc:picChg>
        <pc:picChg chg="add mod ord">
          <ac:chgData name="Cole Morrison" userId="c43c5555-39fe-45aa-a26c-d2ca8b5f5e4f" providerId="ADAL" clId="{99787823-3962-4D89-8DF9-D2EAB6C20866}" dt="2024-11-06T16:13:36.469" v="2484" actId="167"/>
          <ac:picMkLst>
            <pc:docMk/>
            <pc:sldMk cId="2217564233" sldId="266"/>
            <ac:picMk id="13" creationId="{4871CECE-BD56-15DB-121C-694DE06EE974}"/>
          </ac:picMkLst>
        </pc:picChg>
      </pc:sldChg>
      <pc:sldChg chg="addSp delSp modSp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1440972614" sldId="267"/>
        </pc:sldMkLst>
        <pc:spChg chg="add del mod">
          <ac:chgData name="Cole Morrison" userId="c43c5555-39fe-45aa-a26c-d2ca8b5f5e4f" providerId="ADAL" clId="{99787823-3962-4D89-8DF9-D2EAB6C20866}" dt="2024-11-06T16:12:24.755" v="2441" actId="478"/>
          <ac:spMkLst>
            <pc:docMk/>
            <pc:sldMk cId="1440972614" sldId="267"/>
            <ac:spMk id="4" creationId="{830D286E-C9E8-130D-BD22-B8CDE5701923}"/>
          </ac:spMkLst>
        </pc:spChg>
        <pc:spChg chg="del">
          <ac:chgData name="Cole Morrison" userId="c43c5555-39fe-45aa-a26c-d2ca8b5f5e4f" providerId="ADAL" clId="{99787823-3962-4D89-8DF9-D2EAB6C20866}" dt="2024-11-06T16:17:41.993" v="2503" actId="478"/>
          <ac:spMkLst>
            <pc:docMk/>
            <pc:sldMk cId="1440972614" sldId="267"/>
            <ac:spMk id="5" creationId="{A3A3AB3E-85D3-DAC6-3574-379898800EDA}"/>
          </ac:spMkLst>
        </pc:spChg>
        <pc:spChg chg="del">
          <ac:chgData name="Cole Morrison" userId="c43c5555-39fe-45aa-a26c-d2ca8b5f5e4f" providerId="ADAL" clId="{99787823-3962-4D89-8DF9-D2EAB6C20866}" dt="2024-11-06T16:17:44.290" v="2504" actId="478"/>
          <ac:spMkLst>
            <pc:docMk/>
            <pc:sldMk cId="1440972614" sldId="267"/>
            <ac:spMk id="6" creationId="{1FBD52B2-3654-3889-FBB1-A46081346996}"/>
          </ac:spMkLst>
        </pc:spChg>
        <pc:picChg chg="add del">
          <ac:chgData name="Cole Morrison" userId="c43c5555-39fe-45aa-a26c-d2ca8b5f5e4f" providerId="ADAL" clId="{99787823-3962-4D89-8DF9-D2EAB6C20866}" dt="2024-11-06T16:12:30.564" v="2443" actId="478"/>
          <ac:picMkLst>
            <pc:docMk/>
            <pc:sldMk cId="1440972614" sldId="267"/>
            <ac:picMk id="3" creationId="{CC153F15-5F37-48C8-94FE-D1D6BB12F47D}"/>
          </ac:picMkLst>
        </pc:picChg>
        <pc:picChg chg="add del mod">
          <ac:chgData name="Cole Morrison" userId="c43c5555-39fe-45aa-a26c-d2ca8b5f5e4f" providerId="ADAL" clId="{99787823-3962-4D89-8DF9-D2EAB6C20866}" dt="2024-11-06T16:17:35.305" v="2502" actId="478"/>
          <ac:picMkLst>
            <pc:docMk/>
            <pc:sldMk cId="1440972614" sldId="267"/>
            <ac:picMk id="8" creationId="{1FF0BF1C-5886-A8DF-22E3-FE58AD631E06}"/>
          </ac:picMkLst>
        </pc:picChg>
        <pc:picChg chg="add del">
          <ac:chgData name="Cole Morrison" userId="c43c5555-39fe-45aa-a26c-d2ca8b5f5e4f" providerId="ADAL" clId="{99787823-3962-4D89-8DF9-D2EAB6C20866}" dt="2024-11-06T16:12:28.304" v="2442" actId="478"/>
          <ac:picMkLst>
            <pc:docMk/>
            <pc:sldMk cId="1440972614" sldId="267"/>
            <ac:picMk id="9" creationId="{F87C7F08-58BB-59A3-22D9-44802381F613}"/>
          </ac:picMkLst>
        </pc:picChg>
        <pc:picChg chg="add mod ord">
          <ac:chgData name="Cole Morrison" userId="c43c5555-39fe-45aa-a26c-d2ca8b5f5e4f" providerId="ADAL" clId="{99787823-3962-4D89-8DF9-D2EAB6C20866}" dt="2024-11-06T16:33:23.675" v="2543" actId="1076"/>
          <ac:picMkLst>
            <pc:docMk/>
            <pc:sldMk cId="1440972614" sldId="267"/>
            <ac:picMk id="12" creationId="{D62BB80A-C0C9-A5F8-E189-34A5244654FA}"/>
          </ac:picMkLst>
        </pc:picChg>
        <pc:picChg chg="add mod ord">
          <ac:chgData name="Cole Morrison" userId="c43c5555-39fe-45aa-a26c-d2ca8b5f5e4f" providerId="ADAL" clId="{99787823-3962-4D89-8DF9-D2EAB6C20866}" dt="2024-11-06T16:33:07.963" v="2537" actId="14100"/>
          <ac:picMkLst>
            <pc:docMk/>
            <pc:sldMk cId="1440972614" sldId="267"/>
            <ac:picMk id="14" creationId="{B729DB1A-B2B3-FAF9-DA6B-7AB89309FFA1}"/>
          </ac:picMkLst>
        </pc:picChg>
        <pc:picChg chg="add mod ord">
          <ac:chgData name="Cole Morrison" userId="c43c5555-39fe-45aa-a26c-d2ca8b5f5e4f" providerId="ADAL" clId="{99787823-3962-4D89-8DF9-D2EAB6C20866}" dt="2024-11-06T16:33:54.919" v="2549" actId="29295"/>
          <ac:picMkLst>
            <pc:docMk/>
            <pc:sldMk cId="1440972614" sldId="267"/>
            <ac:picMk id="15" creationId="{E18A619B-1A31-A937-4AA1-C153B41023D5}"/>
          </ac:picMkLst>
        </pc:picChg>
      </pc:sldChg>
      <pc:sldChg chg="modSp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2611624692" sldId="268"/>
        </pc:sldMkLst>
        <pc:spChg chg="mod">
          <ac:chgData name="Cole Morrison" userId="c43c5555-39fe-45aa-a26c-d2ca8b5f5e4f" providerId="ADAL" clId="{99787823-3962-4D89-8DF9-D2EAB6C20866}" dt="2024-11-06T17:09:09.149" v="2656" actId="20577"/>
          <ac:spMkLst>
            <pc:docMk/>
            <pc:sldMk cId="2611624692" sldId="268"/>
            <ac:spMk id="5" creationId="{A3A3AB3E-85D3-DAC6-3574-379898800EDA}"/>
          </ac:spMkLst>
        </pc:spChg>
      </pc:sldChg>
      <pc:sldChg chg="addSp modSp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1391703190" sldId="269"/>
        </pc:sldMkLst>
        <pc:spChg chg="mod">
          <ac:chgData name="Cole Morrison" userId="c43c5555-39fe-45aa-a26c-d2ca8b5f5e4f" providerId="ADAL" clId="{99787823-3962-4D89-8DF9-D2EAB6C20866}" dt="2024-11-06T17:09:38.127" v="2663" actId="20577"/>
          <ac:spMkLst>
            <pc:docMk/>
            <pc:sldMk cId="1391703190" sldId="269"/>
            <ac:spMk id="5" creationId="{A3A3AB3E-85D3-DAC6-3574-379898800EDA}"/>
          </ac:spMkLst>
        </pc:spChg>
        <pc:spChg chg="mod">
          <ac:chgData name="Cole Morrison" userId="c43c5555-39fe-45aa-a26c-d2ca8b5f5e4f" providerId="ADAL" clId="{99787823-3962-4D89-8DF9-D2EAB6C20866}" dt="2024-11-06T17:12:06.553" v="2665" actId="20577"/>
          <ac:spMkLst>
            <pc:docMk/>
            <pc:sldMk cId="1391703190" sldId="269"/>
            <ac:spMk id="6" creationId="{1FBD52B2-3654-3889-FBB1-A46081346996}"/>
          </ac:spMkLst>
        </pc:spChg>
        <pc:cxnChg chg="add mod">
          <ac:chgData name="Cole Morrison" userId="c43c5555-39fe-45aa-a26c-d2ca8b5f5e4f" providerId="ADAL" clId="{99787823-3962-4D89-8DF9-D2EAB6C20866}" dt="2024-11-06T17:12:23.784" v="2667" actId="1076"/>
          <ac:cxnSpMkLst>
            <pc:docMk/>
            <pc:sldMk cId="1391703190" sldId="269"/>
            <ac:cxnSpMk id="3" creationId="{CAEB1700-39A9-1A0D-A12F-FF06760663F0}"/>
          </ac:cxnSpMkLst>
        </pc:cxnChg>
      </pc:sldChg>
      <pc:sldChg chg="add del">
        <pc:chgData name="Cole Morrison" userId="c43c5555-39fe-45aa-a26c-d2ca8b5f5e4f" providerId="ADAL" clId="{99787823-3962-4D89-8DF9-D2EAB6C20866}" dt="2024-11-06T16:55:17.632" v="2597" actId="47"/>
        <pc:sldMkLst>
          <pc:docMk/>
          <pc:sldMk cId="18991402" sldId="270"/>
        </pc:sldMkLst>
      </pc:sldChg>
      <pc:sldChg chg="del">
        <pc:chgData name="Cole Morrison" userId="c43c5555-39fe-45aa-a26c-d2ca8b5f5e4f" providerId="ADAL" clId="{99787823-3962-4D89-8DF9-D2EAB6C20866}" dt="2024-11-06T16:54:52.474" v="2588" actId="47"/>
        <pc:sldMkLst>
          <pc:docMk/>
          <pc:sldMk cId="1831140820" sldId="271"/>
        </pc:sldMkLst>
      </pc:sldChg>
      <pc:sldChg chg="del">
        <pc:chgData name="Cole Morrison" userId="c43c5555-39fe-45aa-a26c-d2ca8b5f5e4f" providerId="ADAL" clId="{99787823-3962-4D89-8DF9-D2EAB6C20866}" dt="2024-11-06T16:55:08.069" v="2593" actId="47"/>
        <pc:sldMkLst>
          <pc:docMk/>
          <pc:sldMk cId="1758230592" sldId="272"/>
        </pc:sldMkLst>
      </pc:sldChg>
      <pc:sldChg chg="del">
        <pc:chgData name="Cole Morrison" userId="c43c5555-39fe-45aa-a26c-d2ca8b5f5e4f" providerId="ADAL" clId="{99787823-3962-4D89-8DF9-D2EAB6C20866}" dt="2024-11-06T16:55:13.811" v="2596" actId="47"/>
        <pc:sldMkLst>
          <pc:docMk/>
          <pc:sldMk cId="595434873" sldId="273"/>
        </pc:sldMkLst>
      </pc:sldChg>
      <pc:sldChg chg="del">
        <pc:chgData name="Cole Morrison" userId="c43c5555-39fe-45aa-a26c-d2ca8b5f5e4f" providerId="ADAL" clId="{99787823-3962-4D89-8DF9-D2EAB6C20866}" dt="2024-11-06T16:55:11.521" v="2595" actId="47"/>
        <pc:sldMkLst>
          <pc:docMk/>
          <pc:sldMk cId="3958912461" sldId="274"/>
        </pc:sldMkLst>
      </pc:sldChg>
      <pc:sldChg chg="del">
        <pc:chgData name="Cole Morrison" userId="c43c5555-39fe-45aa-a26c-d2ca8b5f5e4f" providerId="ADAL" clId="{99787823-3962-4D89-8DF9-D2EAB6C20866}" dt="2024-11-06T16:55:09.765" v="2594" actId="47"/>
        <pc:sldMkLst>
          <pc:docMk/>
          <pc:sldMk cId="2675499718" sldId="275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2405038291" sldId="276"/>
        </pc:sldMkLst>
      </pc:sldChg>
      <pc:sldChg chg="del">
        <pc:chgData name="Cole Morrison" userId="c43c5555-39fe-45aa-a26c-d2ca8b5f5e4f" providerId="ADAL" clId="{99787823-3962-4D89-8DF9-D2EAB6C20866}" dt="2024-11-06T16:55:06.176" v="2592" actId="47"/>
        <pc:sldMkLst>
          <pc:docMk/>
          <pc:sldMk cId="3434213112" sldId="277"/>
        </pc:sldMkLst>
      </pc:sldChg>
      <pc:sldChg chg="del">
        <pc:chgData name="Cole Morrison" userId="c43c5555-39fe-45aa-a26c-d2ca8b5f5e4f" providerId="ADAL" clId="{99787823-3962-4D89-8DF9-D2EAB6C20866}" dt="2024-11-06T16:54:55.896" v="2589" actId="47"/>
        <pc:sldMkLst>
          <pc:docMk/>
          <pc:sldMk cId="913597759" sldId="278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3270747050" sldId="279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2204895052" sldId="280"/>
        </pc:sldMkLst>
      </pc:sldChg>
      <pc:sldChg chg="addSp delSp modSp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324932513" sldId="281"/>
        </pc:sldMkLst>
        <pc:spChg chg="add del mod">
          <ac:chgData name="Cole Morrison" userId="c43c5555-39fe-45aa-a26c-d2ca8b5f5e4f" providerId="ADAL" clId="{99787823-3962-4D89-8DF9-D2EAB6C20866}" dt="2024-11-04T20:26:02.727" v="1837"/>
          <ac:spMkLst>
            <pc:docMk/>
            <pc:sldMk cId="324932513" sldId="281"/>
            <ac:spMk id="3" creationId="{26C9E777-0997-4A57-5677-4DF3A10E701F}"/>
          </ac:spMkLst>
        </pc:spChg>
        <pc:picChg chg="del">
          <ac:chgData name="Cole Morrison" userId="c43c5555-39fe-45aa-a26c-d2ca8b5f5e4f" providerId="ADAL" clId="{99787823-3962-4D89-8DF9-D2EAB6C20866}" dt="2024-11-04T20:25:36.203" v="1836" actId="478"/>
          <ac:picMkLst>
            <pc:docMk/>
            <pc:sldMk cId="324932513" sldId="281"/>
            <ac:picMk id="5" creationId="{F6328575-C751-9BA9-70AD-BBE7398AC399}"/>
          </ac:picMkLst>
        </pc:picChg>
        <pc:picChg chg="add mod">
          <ac:chgData name="Cole Morrison" userId="c43c5555-39fe-45aa-a26c-d2ca8b5f5e4f" providerId="ADAL" clId="{99787823-3962-4D89-8DF9-D2EAB6C20866}" dt="2024-11-04T20:26:22.837" v="1844" actId="14100"/>
          <ac:picMkLst>
            <pc:docMk/>
            <pc:sldMk cId="324932513" sldId="281"/>
            <ac:picMk id="6" creationId="{A505069A-9BC5-ACE7-1C56-B4DF445AFF24}"/>
          </ac:picMkLst>
        </pc:picChg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1657587549" sldId="836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4022564882" sldId="851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3074502135" sldId="866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301373794" sldId="903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4007469538" sldId="904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3451710676" sldId="907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90315766" sldId="908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4162217368" sldId="909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520798116" sldId="911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2616186022" sldId="912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1542560418" sldId="1075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3696161084" sldId="1076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4019003382" sldId="1220"/>
        </pc:sldMkLst>
      </pc:sldChg>
      <pc:sldChg chg="modTransition">
        <pc:chgData name="Cole Morrison" userId="c43c5555-39fe-45aa-a26c-d2ca8b5f5e4f" providerId="ADAL" clId="{99787823-3962-4D89-8DF9-D2EAB6C20866}" dt="2024-11-06T17:19:04.049" v="2799"/>
        <pc:sldMkLst>
          <pc:docMk/>
          <pc:sldMk cId="2376819485" sldId="1221"/>
        </pc:sldMkLst>
      </pc:sldChg>
      <pc:sldChg chg="addSp delSp modSp mod modTransition setBg">
        <pc:chgData name="Cole Morrison" userId="c43c5555-39fe-45aa-a26c-d2ca8b5f5e4f" providerId="ADAL" clId="{99787823-3962-4D89-8DF9-D2EAB6C20866}" dt="2024-11-06T17:19:04.049" v="2799"/>
        <pc:sldMkLst>
          <pc:docMk/>
          <pc:sldMk cId="3354405147" sldId="1222"/>
        </pc:sldMkLst>
        <pc:spChg chg="add del">
          <ac:chgData name="Cole Morrison" userId="c43c5555-39fe-45aa-a26c-d2ca8b5f5e4f" providerId="ADAL" clId="{99787823-3962-4D89-8DF9-D2EAB6C20866}" dt="2024-11-04T20:27:29.673" v="1854" actId="26606"/>
          <ac:spMkLst>
            <pc:docMk/>
            <pc:sldMk cId="3354405147" sldId="1222"/>
            <ac:spMk id="2" creationId="{C76CE2A0-E9D0-62E1-F76B-23DE5FD90DB2}"/>
          </ac:spMkLst>
        </pc:spChg>
        <pc:spChg chg="add del mod">
          <ac:chgData name="Cole Morrison" userId="c43c5555-39fe-45aa-a26c-d2ca8b5f5e4f" providerId="ADAL" clId="{99787823-3962-4D89-8DF9-D2EAB6C20866}" dt="2024-11-04T20:27:08.185" v="1846"/>
          <ac:spMkLst>
            <pc:docMk/>
            <pc:sldMk cId="3354405147" sldId="1222"/>
            <ac:spMk id="4" creationId="{25261E52-3840-91F3-B0D0-744C81D7CF04}"/>
          </ac:spMkLst>
        </pc:spChg>
        <pc:grpChg chg="add del">
          <ac:chgData name="Cole Morrison" userId="c43c5555-39fe-45aa-a26c-d2ca8b5f5e4f" providerId="ADAL" clId="{99787823-3962-4D89-8DF9-D2EAB6C20866}" dt="2024-11-04T20:27:20.465" v="1850" actId="26606"/>
          <ac:grpSpMkLst>
            <pc:docMk/>
            <pc:sldMk cId="3354405147" sldId="1222"/>
            <ac:grpSpMk id="12" creationId="{D4D7444E-8572-6DFD-CB75-0984238C716D}"/>
          </ac:grpSpMkLst>
        </pc:grpChg>
        <pc:picChg chg="del">
          <ac:chgData name="Cole Morrison" userId="c43c5555-39fe-45aa-a26c-d2ca8b5f5e4f" providerId="ADAL" clId="{99787823-3962-4D89-8DF9-D2EAB6C20866}" dt="2024-11-04T20:27:00.926" v="1845" actId="478"/>
          <ac:picMkLst>
            <pc:docMk/>
            <pc:sldMk cId="3354405147" sldId="1222"/>
            <ac:picMk id="5" creationId="{EFF6E232-62BE-A1CD-39EC-F795DE224915}"/>
          </ac:picMkLst>
        </pc:picChg>
        <pc:picChg chg="add mod">
          <ac:chgData name="Cole Morrison" userId="c43c5555-39fe-45aa-a26c-d2ca8b5f5e4f" providerId="ADAL" clId="{99787823-3962-4D89-8DF9-D2EAB6C20866}" dt="2024-11-04T20:27:46.812" v="1858" actId="14100"/>
          <ac:picMkLst>
            <pc:docMk/>
            <pc:sldMk cId="3354405147" sldId="1222"/>
            <ac:picMk id="7" creationId="{BBB570EB-6F43-2C10-0BDE-C734974080E3}"/>
          </ac:picMkLst>
        </pc:picChg>
      </pc:sldChg>
      <pc:sldChg chg="del">
        <pc:chgData name="Cole Morrison" userId="c43c5555-39fe-45aa-a26c-d2ca8b5f5e4f" providerId="ADAL" clId="{99787823-3962-4D89-8DF9-D2EAB6C20866}" dt="2024-11-04T20:32:37.173" v="1859" actId="47"/>
        <pc:sldMkLst>
          <pc:docMk/>
          <pc:sldMk cId="1703779393" sldId="1223"/>
        </pc:sldMkLst>
      </pc:sldChg>
      <pc:sldChg chg="add modTransition">
        <pc:chgData name="Cole Morrison" userId="c43c5555-39fe-45aa-a26c-d2ca8b5f5e4f" providerId="ADAL" clId="{99787823-3962-4D89-8DF9-D2EAB6C20866}" dt="2024-11-06T17:19:04.049" v="2799"/>
        <pc:sldMkLst>
          <pc:docMk/>
          <pc:sldMk cId="2646379970" sldId="1223"/>
        </pc:sldMkLst>
      </pc:sldChg>
      <pc:sldChg chg="addSp delSp modSp new mod modTransition modClrScheme chgLayout">
        <pc:chgData name="Cole Morrison" userId="c43c5555-39fe-45aa-a26c-d2ca8b5f5e4f" providerId="ADAL" clId="{99787823-3962-4D89-8DF9-D2EAB6C20866}" dt="2024-11-06T17:19:04.049" v="2799"/>
        <pc:sldMkLst>
          <pc:docMk/>
          <pc:sldMk cId="2743160426" sldId="1224"/>
        </pc:sldMkLst>
        <pc:spChg chg="del">
          <ac:chgData name="Cole Morrison" userId="c43c5555-39fe-45aa-a26c-d2ca8b5f5e4f" providerId="ADAL" clId="{99787823-3962-4D89-8DF9-D2EAB6C20866}" dt="2024-11-04T21:53:28.194" v="2049" actId="700"/>
          <ac:spMkLst>
            <pc:docMk/>
            <pc:sldMk cId="2743160426" sldId="1224"/>
            <ac:spMk id="2" creationId="{E8668759-3139-B21A-0C9C-7519BE253A78}"/>
          </ac:spMkLst>
        </pc:spChg>
        <pc:spChg chg="del">
          <ac:chgData name="Cole Morrison" userId="c43c5555-39fe-45aa-a26c-d2ca8b5f5e4f" providerId="ADAL" clId="{99787823-3962-4D89-8DF9-D2EAB6C20866}" dt="2024-11-04T21:53:28.194" v="2049" actId="700"/>
          <ac:spMkLst>
            <pc:docMk/>
            <pc:sldMk cId="2743160426" sldId="1224"/>
            <ac:spMk id="3" creationId="{60E67F24-B05F-C4FF-DCB6-B2EAFDFDA4A6}"/>
          </ac:spMkLst>
        </pc:spChg>
        <pc:picChg chg="add mod">
          <ac:chgData name="Cole Morrison" userId="c43c5555-39fe-45aa-a26c-d2ca8b5f5e4f" providerId="ADAL" clId="{99787823-3962-4D89-8DF9-D2EAB6C20866}" dt="2024-11-04T21:53:42.329" v="2054" actId="14100"/>
          <ac:picMkLst>
            <pc:docMk/>
            <pc:sldMk cId="2743160426" sldId="1224"/>
            <ac:picMk id="5" creationId="{D7CFBF19-FA50-1D29-0E62-BD570737DF34}"/>
          </ac:picMkLst>
        </pc:picChg>
      </pc:sldChg>
      <pc:sldChg chg="del">
        <pc:chgData name="Cole Morrison" userId="c43c5555-39fe-45aa-a26c-d2ca8b5f5e4f" providerId="ADAL" clId="{99787823-3962-4D89-8DF9-D2EAB6C20866}" dt="2024-11-04T20:32:41.408" v="1860" actId="47"/>
        <pc:sldMkLst>
          <pc:docMk/>
          <pc:sldMk cId="3155872640" sldId="1224"/>
        </pc:sldMkLst>
      </pc:sldChg>
      <pc:sldChg chg="addSp delSp modSp new mod modTransition modClrScheme modAnim chgLayout">
        <pc:chgData name="Cole Morrison" userId="c43c5555-39fe-45aa-a26c-d2ca8b5f5e4f" providerId="ADAL" clId="{99787823-3962-4D89-8DF9-D2EAB6C20866}" dt="2024-11-06T17:19:04.049" v="2799"/>
        <pc:sldMkLst>
          <pc:docMk/>
          <pc:sldMk cId="1739531269" sldId="1225"/>
        </pc:sldMkLst>
        <pc:spChg chg="del">
          <ac:chgData name="Cole Morrison" userId="c43c5555-39fe-45aa-a26c-d2ca8b5f5e4f" providerId="ADAL" clId="{99787823-3962-4D89-8DF9-D2EAB6C20866}" dt="2024-11-04T21:55:25.954" v="2062" actId="700"/>
          <ac:spMkLst>
            <pc:docMk/>
            <pc:sldMk cId="1739531269" sldId="1225"/>
            <ac:spMk id="2" creationId="{83494D6A-25D1-8C1A-5118-C696B4F16C3E}"/>
          </ac:spMkLst>
        </pc:spChg>
        <pc:spChg chg="del">
          <ac:chgData name="Cole Morrison" userId="c43c5555-39fe-45aa-a26c-d2ca8b5f5e4f" providerId="ADAL" clId="{99787823-3962-4D89-8DF9-D2EAB6C20866}" dt="2024-11-04T21:55:25.954" v="2062" actId="700"/>
          <ac:spMkLst>
            <pc:docMk/>
            <pc:sldMk cId="1739531269" sldId="1225"/>
            <ac:spMk id="3" creationId="{B73ECDAE-735E-B400-080D-A107451A44BF}"/>
          </ac:spMkLst>
        </pc:spChg>
        <pc:picChg chg="add mod">
          <ac:chgData name="Cole Morrison" userId="c43c5555-39fe-45aa-a26c-d2ca8b5f5e4f" providerId="ADAL" clId="{99787823-3962-4D89-8DF9-D2EAB6C20866}" dt="2024-11-04T21:56:17.748" v="2065" actId="14100"/>
          <ac:picMkLst>
            <pc:docMk/>
            <pc:sldMk cId="1739531269" sldId="1225"/>
            <ac:picMk id="4" creationId="{18CC1325-31BB-A7D5-011A-415282CB9637}"/>
          </ac:picMkLst>
        </pc:picChg>
      </pc:sldChg>
      <pc:sldChg chg="addSp delSp modSp new del mod modClrScheme modAnim chgLayout">
        <pc:chgData name="Cole Morrison" userId="c43c5555-39fe-45aa-a26c-d2ca8b5f5e4f" providerId="ADAL" clId="{99787823-3962-4D89-8DF9-D2EAB6C20866}" dt="2024-11-04T21:55:13.143" v="2060" actId="47"/>
        <pc:sldMkLst>
          <pc:docMk/>
          <pc:sldMk cId="2296240218" sldId="1225"/>
        </pc:sldMkLst>
        <pc:spChg chg="del">
          <ac:chgData name="Cole Morrison" userId="c43c5555-39fe-45aa-a26c-d2ca8b5f5e4f" providerId="ADAL" clId="{99787823-3962-4D89-8DF9-D2EAB6C20866}" dt="2024-11-04T21:54:22.927" v="2056" actId="700"/>
          <ac:spMkLst>
            <pc:docMk/>
            <pc:sldMk cId="2296240218" sldId="1225"/>
            <ac:spMk id="2" creationId="{57B73189-4404-71E6-7E8A-F5E77633398B}"/>
          </ac:spMkLst>
        </pc:spChg>
        <pc:spChg chg="del">
          <ac:chgData name="Cole Morrison" userId="c43c5555-39fe-45aa-a26c-d2ca8b5f5e4f" providerId="ADAL" clId="{99787823-3962-4D89-8DF9-D2EAB6C20866}" dt="2024-11-04T21:54:22.927" v="2056" actId="700"/>
          <ac:spMkLst>
            <pc:docMk/>
            <pc:sldMk cId="2296240218" sldId="1225"/>
            <ac:spMk id="3" creationId="{1C1BCCAA-D735-6D7D-BB38-48154D0BBCD1}"/>
          </ac:spMkLst>
        </pc:spChg>
        <pc:picChg chg="add mod">
          <ac:chgData name="Cole Morrison" userId="c43c5555-39fe-45aa-a26c-d2ca8b5f5e4f" providerId="ADAL" clId="{99787823-3962-4D89-8DF9-D2EAB6C20866}" dt="2024-11-04T21:54:41.145" v="2059" actId="1076"/>
          <ac:picMkLst>
            <pc:docMk/>
            <pc:sldMk cId="2296240218" sldId="1225"/>
            <ac:picMk id="4" creationId="{1C3F3CBD-6014-6717-EC9E-422D12F429FB}"/>
          </ac:picMkLst>
        </pc:picChg>
      </pc:sldChg>
      <pc:sldChg chg="add modTransition">
        <pc:chgData name="Cole Morrison" userId="c43c5555-39fe-45aa-a26c-d2ca8b5f5e4f" providerId="ADAL" clId="{99787823-3962-4D89-8DF9-D2EAB6C20866}" dt="2024-11-06T17:19:04.049" v="2799"/>
        <pc:sldMkLst>
          <pc:docMk/>
          <pc:sldMk cId="1116674035" sldId="1226"/>
        </pc:sldMkLst>
      </pc:sldChg>
      <pc:sldChg chg="addSp delSp modSp add mod ord modTransition">
        <pc:chgData name="Cole Morrison" userId="c43c5555-39fe-45aa-a26c-d2ca8b5f5e4f" providerId="ADAL" clId="{99787823-3962-4D89-8DF9-D2EAB6C20866}" dt="2024-11-06T17:19:04.049" v="2799"/>
        <pc:sldMkLst>
          <pc:docMk/>
          <pc:sldMk cId="1460765259" sldId="1227"/>
        </pc:sldMkLst>
        <pc:picChg chg="add mod">
          <ac:chgData name="Cole Morrison" userId="c43c5555-39fe-45aa-a26c-d2ca8b5f5e4f" providerId="ADAL" clId="{99787823-3962-4D89-8DF9-D2EAB6C20866}" dt="2024-11-05T19:23:49.948" v="2251" actId="14100"/>
          <ac:picMkLst>
            <pc:docMk/>
            <pc:sldMk cId="1460765259" sldId="1227"/>
            <ac:picMk id="3" creationId="{9CCC2DC8-8F8A-9FD3-6E2D-A585C443F4C1}"/>
          </ac:picMkLst>
        </pc:picChg>
        <pc:picChg chg="del">
          <ac:chgData name="Cole Morrison" userId="c43c5555-39fe-45aa-a26c-d2ca8b5f5e4f" providerId="ADAL" clId="{99787823-3962-4D89-8DF9-D2EAB6C20866}" dt="2024-11-05T19:22:50.751" v="2242" actId="478"/>
          <ac:picMkLst>
            <pc:docMk/>
            <pc:sldMk cId="1460765259" sldId="1227"/>
            <ac:picMk id="9" creationId="{D6D2A165-305F-DD09-03BF-799008C220A2}"/>
          </ac:picMkLst>
        </pc:picChg>
      </pc:sldChg>
      <pc:sldChg chg="addSp modSp add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2829520153" sldId="1228"/>
        </pc:sldMkLst>
        <pc:picChg chg="add mod ord">
          <ac:chgData name="Cole Morrison" userId="c43c5555-39fe-45aa-a26c-d2ca8b5f5e4f" providerId="ADAL" clId="{99787823-3962-4D89-8DF9-D2EAB6C20866}" dt="2024-11-06T16:06:02.106" v="2423" actId="29295"/>
          <ac:picMkLst>
            <pc:docMk/>
            <pc:sldMk cId="2829520153" sldId="1228"/>
            <ac:picMk id="3" creationId="{3CB2D8EA-CA51-871C-0FD8-791B6F976FAB}"/>
          </ac:picMkLst>
        </pc:picChg>
      </pc:sldChg>
      <pc:sldChg chg="addSp delSp modSp new del mod setBg modClrScheme chgLayout">
        <pc:chgData name="Cole Morrison" userId="c43c5555-39fe-45aa-a26c-d2ca8b5f5e4f" providerId="ADAL" clId="{99787823-3962-4D89-8DF9-D2EAB6C20866}" dt="2024-11-05T23:05:51.613" v="2283" actId="2696"/>
        <pc:sldMkLst>
          <pc:docMk/>
          <pc:sldMk cId="53339195" sldId="1229"/>
        </pc:sldMkLst>
        <pc:spChg chg="del">
          <ac:chgData name="Cole Morrison" userId="c43c5555-39fe-45aa-a26c-d2ca8b5f5e4f" providerId="ADAL" clId="{99787823-3962-4D89-8DF9-D2EAB6C20866}" dt="2024-11-05T22:00:05.895" v="2253" actId="700"/>
          <ac:spMkLst>
            <pc:docMk/>
            <pc:sldMk cId="53339195" sldId="1229"/>
            <ac:spMk id="2" creationId="{075A8CE0-7FA5-BAD8-D81C-E10159AFDD78}"/>
          </ac:spMkLst>
        </pc:spChg>
        <pc:spChg chg="del">
          <ac:chgData name="Cole Morrison" userId="c43c5555-39fe-45aa-a26c-d2ca8b5f5e4f" providerId="ADAL" clId="{99787823-3962-4D89-8DF9-D2EAB6C20866}" dt="2024-11-05T22:00:05.895" v="2253" actId="700"/>
          <ac:spMkLst>
            <pc:docMk/>
            <pc:sldMk cId="53339195" sldId="1229"/>
            <ac:spMk id="3" creationId="{5C27F1E5-3FDD-1B0E-2D02-6F67F7DFD652}"/>
          </ac:spMkLst>
        </pc:spChg>
        <pc:spChg chg="add">
          <ac:chgData name="Cole Morrison" userId="c43c5555-39fe-45aa-a26c-d2ca8b5f5e4f" providerId="ADAL" clId="{99787823-3962-4D89-8DF9-D2EAB6C20866}" dt="2024-11-05T22:02:04.881" v="2269" actId="26606"/>
          <ac:spMkLst>
            <pc:docMk/>
            <pc:sldMk cId="53339195" sldId="1229"/>
            <ac:spMk id="9" creationId="{32BC26D8-82FB-445E-AA49-62A77D7C1EE0}"/>
          </ac:spMkLst>
        </pc:spChg>
        <pc:spChg chg="add">
          <ac:chgData name="Cole Morrison" userId="c43c5555-39fe-45aa-a26c-d2ca8b5f5e4f" providerId="ADAL" clId="{99787823-3962-4D89-8DF9-D2EAB6C20866}" dt="2024-11-05T22:02:04.881" v="2269" actId="26606"/>
          <ac:spMkLst>
            <pc:docMk/>
            <pc:sldMk cId="53339195" sldId="1229"/>
            <ac:spMk id="11" creationId="{CB44330D-EA18-4254-AA95-EB49948539B8}"/>
          </ac:spMkLst>
        </pc:spChg>
        <pc:graphicFrameChg chg="add mod">
          <ac:chgData name="Cole Morrison" userId="c43c5555-39fe-45aa-a26c-d2ca8b5f5e4f" providerId="ADAL" clId="{99787823-3962-4D89-8DF9-D2EAB6C20866}" dt="2024-11-05T22:02:04.881" v="2269" actId="26606"/>
          <ac:graphicFrameMkLst>
            <pc:docMk/>
            <pc:sldMk cId="53339195" sldId="1229"/>
            <ac:graphicFrameMk id="4" creationId="{5257687C-560A-814B-1BDA-987F5D7F4C77}"/>
          </ac:graphicFrameMkLst>
        </pc:graphicFrameChg>
        <pc:graphicFrameChg chg="add del mod">
          <ac:chgData name="Cole Morrison" userId="c43c5555-39fe-45aa-a26c-d2ca8b5f5e4f" providerId="ADAL" clId="{99787823-3962-4D89-8DF9-D2EAB6C20866}" dt="2024-11-05T22:01:50.830" v="2268" actId="21"/>
          <ac:graphicFrameMkLst>
            <pc:docMk/>
            <pc:sldMk cId="53339195" sldId="1229"/>
            <ac:graphicFrameMk id="5" creationId="{74506BBD-DE1A-68DF-1C0D-414063EBF36E}"/>
          </ac:graphicFrameMkLst>
        </pc:graphicFrameChg>
      </pc:sldChg>
      <pc:sldChg chg="addSp delSp modSp new mod modTransition setBg modClrScheme chgLayout">
        <pc:chgData name="Cole Morrison" userId="c43c5555-39fe-45aa-a26c-d2ca8b5f5e4f" providerId="ADAL" clId="{99787823-3962-4D89-8DF9-D2EAB6C20866}" dt="2024-11-06T17:19:04.049" v="2799"/>
        <pc:sldMkLst>
          <pc:docMk/>
          <pc:sldMk cId="589195089" sldId="1229"/>
        </pc:sldMkLst>
        <pc:spChg chg="del">
          <ac:chgData name="Cole Morrison" userId="c43c5555-39fe-45aa-a26c-d2ca8b5f5e4f" providerId="ADAL" clId="{99787823-3962-4D89-8DF9-D2EAB6C20866}" dt="2024-11-05T23:06:00.409" v="2285" actId="700"/>
          <ac:spMkLst>
            <pc:docMk/>
            <pc:sldMk cId="589195089" sldId="1229"/>
            <ac:spMk id="2" creationId="{E77370F1-C597-2AB2-696C-562F55F8F85A}"/>
          </ac:spMkLst>
        </pc:spChg>
        <pc:spChg chg="del">
          <ac:chgData name="Cole Morrison" userId="c43c5555-39fe-45aa-a26c-d2ca8b5f5e4f" providerId="ADAL" clId="{99787823-3962-4D89-8DF9-D2EAB6C20866}" dt="2024-11-05T23:06:00.409" v="2285" actId="700"/>
          <ac:spMkLst>
            <pc:docMk/>
            <pc:sldMk cId="589195089" sldId="1229"/>
            <ac:spMk id="3" creationId="{A6FDD686-C385-B495-F1CB-776518EA4A7B}"/>
          </ac:spMkLst>
        </pc:spChg>
        <pc:spChg chg="add">
          <ac:chgData name="Cole Morrison" userId="c43c5555-39fe-45aa-a26c-d2ca8b5f5e4f" providerId="ADAL" clId="{99787823-3962-4D89-8DF9-D2EAB6C20866}" dt="2024-11-05T23:06:35.255" v="2291" actId="26606"/>
          <ac:spMkLst>
            <pc:docMk/>
            <pc:sldMk cId="589195089" sldId="1229"/>
            <ac:spMk id="9" creationId="{32BC26D8-82FB-445E-AA49-62A77D7C1EE0}"/>
          </ac:spMkLst>
        </pc:spChg>
        <pc:spChg chg="add">
          <ac:chgData name="Cole Morrison" userId="c43c5555-39fe-45aa-a26c-d2ca8b5f5e4f" providerId="ADAL" clId="{99787823-3962-4D89-8DF9-D2EAB6C20866}" dt="2024-11-05T23:06:35.255" v="2291" actId="26606"/>
          <ac:spMkLst>
            <pc:docMk/>
            <pc:sldMk cId="589195089" sldId="1229"/>
            <ac:spMk id="11" creationId="{CB44330D-EA18-4254-AA95-EB49948539B8}"/>
          </ac:spMkLst>
        </pc:spChg>
        <pc:graphicFrameChg chg="add mod">
          <ac:chgData name="Cole Morrison" userId="c43c5555-39fe-45aa-a26c-d2ca8b5f5e4f" providerId="ADAL" clId="{99787823-3962-4D89-8DF9-D2EAB6C20866}" dt="2024-11-05T23:06:35.255" v="2291" actId="26606"/>
          <ac:graphicFrameMkLst>
            <pc:docMk/>
            <pc:sldMk cId="589195089" sldId="1229"/>
            <ac:graphicFrameMk id="4" creationId="{74506BBD-DE1A-68DF-1C0D-414063EBF36E}"/>
          </ac:graphicFrameMkLst>
        </pc:graphicFrameChg>
      </pc:sldChg>
      <pc:sldChg chg="addSp modSp add mod modTransition setBg">
        <pc:chgData name="Cole Morrison" userId="c43c5555-39fe-45aa-a26c-d2ca8b5f5e4f" providerId="ADAL" clId="{99787823-3962-4D89-8DF9-D2EAB6C20866}" dt="2024-11-06T17:19:04.049" v="2799"/>
        <pc:sldMkLst>
          <pc:docMk/>
          <pc:sldMk cId="1686884733" sldId="1230"/>
        </pc:sldMkLst>
        <pc:spChg chg="add">
          <ac:chgData name="Cole Morrison" userId="c43c5555-39fe-45aa-a26c-d2ca8b5f5e4f" providerId="ADAL" clId="{99787823-3962-4D89-8DF9-D2EAB6C20866}" dt="2024-11-05T23:06:38.253" v="2293" actId="26606"/>
          <ac:spMkLst>
            <pc:docMk/>
            <pc:sldMk cId="1686884733" sldId="1230"/>
            <ac:spMk id="7" creationId="{32BC26D8-82FB-445E-AA49-62A77D7C1EE0}"/>
          </ac:spMkLst>
        </pc:spChg>
        <pc:spChg chg="add">
          <ac:chgData name="Cole Morrison" userId="c43c5555-39fe-45aa-a26c-d2ca8b5f5e4f" providerId="ADAL" clId="{99787823-3962-4D89-8DF9-D2EAB6C20866}" dt="2024-11-05T23:06:38.253" v="2293" actId="26606"/>
          <ac:spMkLst>
            <pc:docMk/>
            <pc:sldMk cId="1686884733" sldId="1230"/>
            <ac:spMk id="9" creationId="{CB44330D-EA18-4254-AA95-EB49948539B8}"/>
          </ac:spMkLst>
        </pc:spChg>
        <pc:graphicFrameChg chg="add mod">
          <ac:chgData name="Cole Morrison" userId="c43c5555-39fe-45aa-a26c-d2ca8b5f5e4f" providerId="ADAL" clId="{99787823-3962-4D89-8DF9-D2EAB6C20866}" dt="2024-11-05T23:06:38.253" v="2293" actId="26606"/>
          <ac:graphicFrameMkLst>
            <pc:docMk/>
            <pc:sldMk cId="1686884733" sldId="1230"/>
            <ac:graphicFrameMk id="2" creationId="{5257687C-560A-814B-1BDA-987F5D7F4C77}"/>
          </ac:graphicFrameMkLst>
        </pc:graphicFrameChg>
      </pc:sldChg>
      <pc:sldChg chg="addSp modSp new del mod setBg">
        <pc:chgData name="Cole Morrison" userId="c43c5555-39fe-45aa-a26c-d2ca8b5f5e4f" providerId="ADAL" clId="{99787823-3962-4D89-8DF9-D2EAB6C20866}" dt="2024-11-05T23:05:47.978" v="2282" actId="2696"/>
        <pc:sldMkLst>
          <pc:docMk/>
          <pc:sldMk cId="2953967803" sldId="1230"/>
        </pc:sldMkLst>
        <pc:spChg chg="add">
          <ac:chgData name="Cole Morrison" userId="c43c5555-39fe-45aa-a26c-d2ca8b5f5e4f" providerId="ADAL" clId="{99787823-3962-4D89-8DF9-D2EAB6C20866}" dt="2024-11-05T22:02:23.390" v="2274" actId="26606"/>
          <ac:spMkLst>
            <pc:docMk/>
            <pc:sldMk cId="2953967803" sldId="1230"/>
            <ac:spMk id="7" creationId="{32BC26D8-82FB-445E-AA49-62A77D7C1EE0}"/>
          </ac:spMkLst>
        </pc:spChg>
        <pc:spChg chg="add">
          <ac:chgData name="Cole Morrison" userId="c43c5555-39fe-45aa-a26c-d2ca8b5f5e4f" providerId="ADAL" clId="{99787823-3962-4D89-8DF9-D2EAB6C20866}" dt="2024-11-05T22:02:23.390" v="2274" actId="26606"/>
          <ac:spMkLst>
            <pc:docMk/>
            <pc:sldMk cId="2953967803" sldId="1230"/>
            <ac:spMk id="9" creationId="{CB44330D-EA18-4254-AA95-EB49948539B8}"/>
          </ac:spMkLst>
        </pc:spChg>
        <pc:graphicFrameChg chg="add mod">
          <ac:chgData name="Cole Morrison" userId="c43c5555-39fe-45aa-a26c-d2ca8b5f5e4f" providerId="ADAL" clId="{99787823-3962-4D89-8DF9-D2EAB6C20866}" dt="2024-11-05T22:03:28.240" v="2278"/>
          <ac:graphicFrameMkLst>
            <pc:docMk/>
            <pc:sldMk cId="2953967803" sldId="1230"/>
            <ac:graphicFrameMk id="2" creationId="{A54BD6B5-7254-573B-0371-D5C6FCE992B9}"/>
          </ac:graphicFrameMkLst>
        </pc:graphicFrameChg>
      </pc:sldChg>
      <pc:sldChg chg="addSp modSp new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4255099689" sldId="1231"/>
        </pc:sldMkLst>
        <pc:picChg chg="add mod">
          <ac:chgData name="Cole Morrison" userId="c43c5555-39fe-45aa-a26c-d2ca8b5f5e4f" providerId="ADAL" clId="{99787823-3962-4D89-8DF9-D2EAB6C20866}" dt="2024-11-06T15:56:30.522" v="2301" actId="14100"/>
          <ac:picMkLst>
            <pc:docMk/>
            <pc:sldMk cId="4255099689" sldId="1231"/>
            <ac:picMk id="3" creationId="{96C0DFFC-EFF5-929D-E7BE-EEC15BE63655}"/>
          </ac:picMkLst>
        </pc:picChg>
        <pc:picChg chg="add mod">
          <ac:chgData name="Cole Morrison" userId="c43c5555-39fe-45aa-a26c-d2ca8b5f5e4f" providerId="ADAL" clId="{99787823-3962-4D89-8DF9-D2EAB6C20866}" dt="2024-11-06T15:56:41.583" v="2304" actId="14100"/>
          <ac:picMkLst>
            <pc:docMk/>
            <pc:sldMk cId="4255099689" sldId="1231"/>
            <ac:picMk id="5" creationId="{81819E24-F850-BED0-33C1-6F2836527384}"/>
          </ac:picMkLst>
        </pc:picChg>
      </pc:sldChg>
      <pc:sldChg chg="addSp modSp new mod ord modTransition setBg">
        <pc:chgData name="Cole Morrison" userId="c43c5555-39fe-45aa-a26c-d2ca8b5f5e4f" providerId="ADAL" clId="{99787823-3962-4D89-8DF9-D2EAB6C20866}" dt="2024-11-06T17:19:04.049" v="2799"/>
        <pc:sldMkLst>
          <pc:docMk/>
          <pc:sldMk cId="296945505" sldId="1232"/>
        </pc:sldMkLst>
        <pc:spChg chg="add">
          <ac:chgData name="Cole Morrison" userId="c43c5555-39fe-45aa-a26c-d2ca8b5f5e4f" providerId="ADAL" clId="{99787823-3962-4D89-8DF9-D2EAB6C20866}" dt="2024-11-06T16:03:16.689" v="2316" actId="26606"/>
          <ac:spMkLst>
            <pc:docMk/>
            <pc:sldMk cId="296945505" sldId="1232"/>
            <ac:spMk id="12" creationId="{4F7B9026-36AD-42E4-B172-8D68F3A339B4}"/>
          </ac:spMkLst>
        </pc:spChg>
        <pc:picChg chg="add mod">
          <ac:chgData name="Cole Morrison" userId="c43c5555-39fe-45aa-a26c-d2ca8b5f5e4f" providerId="ADAL" clId="{99787823-3962-4D89-8DF9-D2EAB6C20866}" dt="2024-11-06T16:03:16.689" v="2316" actId="26606"/>
          <ac:picMkLst>
            <pc:docMk/>
            <pc:sldMk cId="296945505" sldId="1232"/>
            <ac:picMk id="3" creationId="{66761E57-6F0D-F4DD-49CF-0BD9DC18551A}"/>
          </ac:picMkLst>
        </pc:picChg>
        <pc:picChg chg="add mod">
          <ac:chgData name="Cole Morrison" userId="c43c5555-39fe-45aa-a26c-d2ca8b5f5e4f" providerId="ADAL" clId="{99787823-3962-4D89-8DF9-D2EAB6C20866}" dt="2024-11-06T16:03:16.689" v="2316" actId="26606"/>
          <ac:picMkLst>
            <pc:docMk/>
            <pc:sldMk cId="296945505" sldId="1232"/>
            <ac:picMk id="5" creationId="{5CAE52F2-8914-67A2-919B-9691E211529C}"/>
          </ac:picMkLst>
        </pc:picChg>
        <pc:picChg chg="add mod ord">
          <ac:chgData name="Cole Morrison" userId="c43c5555-39fe-45aa-a26c-d2ca8b5f5e4f" providerId="ADAL" clId="{99787823-3962-4D89-8DF9-D2EAB6C20866}" dt="2024-11-06T16:03:16.689" v="2316" actId="26606"/>
          <ac:picMkLst>
            <pc:docMk/>
            <pc:sldMk cId="296945505" sldId="1232"/>
            <ac:picMk id="7" creationId="{43205053-0958-8C34-7320-E04F84778C84}"/>
          </ac:picMkLst>
        </pc:picChg>
      </pc:sldChg>
      <pc:sldChg chg="modSp add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2352097902" sldId="1233"/>
        </pc:sldMkLst>
        <pc:spChg chg="mod">
          <ac:chgData name="Cole Morrison" userId="c43c5555-39fe-45aa-a26c-d2ca8b5f5e4f" providerId="ADAL" clId="{99787823-3962-4D89-8DF9-D2EAB6C20866}" dt="2024-11-06T17:08:04.171" v="2627" actId="20577"/>
          <ac:spMkLst>
            <pc:docMk/>
            <pc:sldMk cId="2352097902" sldId="1233"/>
            <ac:spMk id="5" creationId="{B3B27E65-CB1F-84FA-CE98-FF58A89D13C7}"/>
          </ac:spMkLst>
        </pc:spChg>
        <pc:spChg chg="mod">
          <ac:chgData name="Cole Morrison" userId="c43c5555-39fe-45aa-a26c-d2ca8b5f5e4f" providerId="ADAL" clId="{99787823-3962-4D89-8DF9-D2EAB6C20866}" dt="2024-11-06T17:08:24.830" v="2655" actId="20577"/>
          <ac:spMkLst>
            <pc:docMk/>
            <pc:sldMk cId="2352097902" sldId="1233"/>
            <ac:spMk id="6" creationId="{3F1CC5EA-C117-F169-0533-BDD532FCB44B}"/>
          </ac:spMkLst>
        </pc:spChg>
      </pc:sldChg>
      <pc:sldChg chg="new del ord">
        <pc:chgData name="Cole Morrison" userId="c43c5555-39fe-45aa-a26c-d2ca8b5f5e4f" providerId="ADAL" clId="{99787823-3962-4D89-8DF9-D2EAB6C20866}" dt="2024-11-06T16:19:49.944" v="2512" actId="47"/>
        <pc:sldMkLst>
          <pc:docMk/>
          <pc:sldMk cId="184037183" sldId="1234"/>
        </pc:sldMkLst>
      </pc:sldChg>
      <pc:sldChg chg="addSp delSp modSp new mod modTransition modClrScheme chgLayout">
        <pc:chgData name="Cole Morrison" userId="c43c5555-39fe-45aa-a26c-d2ca8b5f5e4f" providerId="ADAL" clId="{99787823-3962-4D89-8DF9-D2EAB6C20866}" dt="2024-11-06T17:19:04.049" v="2799"/>
        <pc:sldMkLst>
          <pc:docMk/>
          <pc:sldMk cId="245207874" sldId="1235"/>
        </pc:sldMkLst>
        <pc:spChg chg="del">
          <ac:chgData name="Cole Morrison" userId="c43c5555-39fe-45aa-a26c-d2ca8b5f5e4f" providerId="ADAL" clId="{99787823-3962-4D89-8DF9-D2EAB6C20866}" dt="2024-11-06T16:43:02.065" v="2553" actId="700"/>
          <ac:spMkLst>
            <pc:docMk/>
            <pc:sldMk cId="245207874" sldId="1235"/>
            <ac:spMk id="2" creationId="{9FE57E10-49CB-E006-5C66-2EF1F724B23B}"/>
          </ac:spMkLst>
        </pc:spChg>
        <pc:spChg chg="del">
          <ac:chgData name="Cole Morrison" userId="c43c5555-39fe-45aa-a26c-d2ca8b5f5e4f" providerId="ADAL" clId="{99787823-3962-4D89-8DF9-D2EAB6C20866}" dt="2024-11-06T16:43:02.065" v="2553" actId="700"/>
          <ac:spMkLst>
            <pc:docMk/>
            <pc:sldMk cId="245207874" sldId="1235"/>
            <ac:spMk id="3" creationId="{49AB4500-FCB5-1FF2-0ACF-1EA121CA0773}"/>
          </ac:spMkLst>
        </pc:spChg>
        <pc:picChg chg="add del mod">
          <ac:chgData name="Cole Morrison" userId="c43c5555-39fe-45aa-a26c-d2ca8b5f5e4f" providerId="ADAL" clId="{99787823-3962-4D89-8DF9-D2EAB6C20866}" dt="2024-11-06T16:42:57.936" v="2552" actId="478"/>
          <ac:picMkLst>
            <pc:docMk/>
            <pc:sldMk cId="245207874" sldId="1235"/>
            <ac:picMk id="5" creationId="{ABA313B4-1ED4-5F8F-C48A-3F93157182CA}"/>
          </ac:picMkLst>
        </pc:picChg>
        <pc:picChg chg="add mod">
          <ac:chgData name="Cole Morrison" userId="c43c5555-39fe-45aa-a26c-d2ca8b5f5e4f" providerId="ADAL" clId="{99787823-3962-4D89-8DF9-D2EAB6C20866}" dt="2024-11-06T16:43:19.839" v="2559" actId="14100"/>
          <ac:picMkLst>
            <pc:docMk/>
            <pc:sldMk cId="245207874" sldId="1235"/>
            <ac:picMk id="7" creationId="{18D39F17-B7D6-8EEB-5AA0-A7899C497552}"/>
          </ac:picMkLst>
        </pc:picChg>
      </pc:sldChg>
      <pc:sldChg chg="addSp delSp modSp add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756011107" sldId="1236"/>
        </pc:sldMkLst>
        <pc:picChg chg="add mod ord">
          <ac:chgData name="Cole Morrison" userId="c43c5555-39fe-45aa-a26c-d2ca8b5f5e4f" providerId="ADAL" clId="{99787823-3962-4D89-8DF9-D2EAB6C20866}" dt="2024-11-06T16:21:50.839" v="2535" actId="14100"/>
          <ac:picMkLst>
            <pc:docMk/>
            <pc:sldMk cId="756011107" sldId="1236"/>
            <ac:picMk id="3" creationId="{6A313118-6EC8-8E0B-6285-4D8605C80F54}"/>
          </ac:picMkLst>
        </pc:picChg>
        <pc:picChg chg="add mod">
          <ac:chgData name="Cole Morrison" userId="c43c5555-39fe-45aa-a26c-d2ca8b5f5e4f" providerId="ADAL" clId="{99787823-3962-4D89-8DF9-D2EAB6C20866}" dt="2024-11-06T16:21:54.423" v="2536" actId="14100"/>
          <ac:picMkLst>
            <pc:docMk/>
            <pc:sldMk cId="756011107" sldId="1236"/>
            <ac:picMk id="6" creationId="{DAC94B07-6CE8-C497-96A8-5EF00BF4340F}"/>
          </ac:picMkLst>
        </pc:picChg>
        <pc:picChg chg="add mod">
          <ac:chgData name="Cole Morrison" userId="c43c5555-39fe-45aa-a26c-d2ca8b5f5e4f" providerId="ADAL" clId="{99787823-3962-4D89-8DF9-D2EAB6C20866}" dt="2024-11-06T16:21:01.946" v="2526" actId="14100"/>
          <ac:picMkLst>
            <pc:docMk/>
            <pc:sldMk cId="756011107" sldId="1236"/>
            <ac:picMk id="9" creationId="{3F33C226-7D78-29FE-55B7-3906C2363D39}"/>
          </ac:picMkLst>
        </pc:picChg>
        <pc:picChg chg="del">
          <ac:chgData name="Cole Morrison" userId="c43c5555-39fe-45aa-a26c-d2ca8b5f5e4f" providerId="ADAL" clId="{99787823-3962-4D89-8DF9-D2EAB6C20866}" dt="2024-11-06T16:19:59.795" v="2515" actId="478"/>
          <ac:picMkLst>
            <pc:docMk/>
            <pc:sldMk cId="756011107" sldId="1236"/>
            <ac:picMk id="12" creationId="{1A6BCEC5-2171-AB2B-A3AF-62DDD78B1BF5}"/>
          </ac:picMkLst>
        </pc:picChg>
        <pc:picChg chg="del">
          <ac:chgData name="Cole Morrison" userId="c43c5555-39fe-45aa-a26c-d2ca8b5f5e4f" providerId="ADAL" clId="{99787823-3962-4D89-8DF9-D2EAB6C20866}" dt="2024-11-06T16:19:59.192" v="2514" actId="478"/>
          <ac:picMkLst>
            <pc:docMk/>
            <pc:sldMk cId="756011107" sldId="1236"/>
            <ac:picMk id="14" creationId="{6C796A77-06A2-7295-8E75-8E311ACAEAE6}"/>
          </ac:picMkLst>
        </pc:picChg>
      </pc:sldChg>
      <pc:sldChg chg="addSp delSp modSp add mod ord modTransition">
        <pc:chgData name="Cole Morrison" userId="c43c5555-39fe-45aa-a26c-d2ca8b5f5e4f" providerId="ADAL" clId="{99787823-3962-4D89-8DF9-D2EAB6C20866}" dt="2024-11-06T17:19:04.049" v="2799"/>
        <pc:sldMkLst>
          <pc:docMk/>
          <pc:sldMk cId="218960771" sldId="1237"/>
        </pc:sldMkLst>
        <pc:picChg chg="add del">
          <ac:chgData name="Cole Morrison" userId="c43c5555-39fe-45aa-a26c-d2ca8b5f5e4f" providerId="ADAL" clId="{99787823-3962-4D89-8DF9-D2EAB6C20866}" dt="2024-11-06T16:47:56.165" v="2561" actId="478"/>
          <ac:picMkLst>
            <pc:docMk/>
            <pc:sldMk cId="218960771" sldId="1237"/>
            <ac:picMk id="3" creationId="{1A69FCCA-B0AF-E9F4-F745-F47C8158C35A}"/>
          </ac:picMkLst>
        </pc:picChg>
        <pc:picChg chg="add mod ord">
          <ac:chgData name="Cole Morrison" userId="c43c5555-39fe-45aa-a26c-d2ca8b5f5e4f" providerId="ADAL" clId="{99787823-3962-4D89-8DF9-D2EAB6C20866}" dt="2024-11-06T16:54:09.547" v="2582" actId="14100"/>
          <ac:picMkLst>
            <pc:docMk/>
            <pc:sldMk cId="218960771" sldId="1237"/>
            <ac:picMk id="5" creationId="{87E0B3C6-F27E-B406-E061-3413D4211136}"/>
          </ac:picMkLst>
        </pc:picChg>
        <pc:picChg chg="add del mod">
          <ac:chgData name="Cole Morrison" userId="c43c5555-39fe-45aa-a26c-d2ca8b5f5e4f" providerId="ADAL" clId="{99787823-3962-4D89-8DF9-D2EAB6C20866}" dt="2024-11-06T16:53:52.027" v="2580" actId="478"/>
          <ac:picMkLst>
            <pc:docMk/>
            <pc:sldMk cId="218960771" sldId="1237"/>
            <ac:picMk id="7" creationId="{34EDC506-4C7A-FCF4-4803-7211EBF7D5FD}"/>
          </ac:picMkLst>
        </pc:picChg>
        <pc:picChg chg="add del mod">
          <ac:chgData name="Cole Morrison" userId="c43c5555-39fe-45aa-a26c-d2ca8b5f5e4f" providerId="ADAL" clId="{99787823-3962-4D89-8DF9-D2EAB6C20866}" dt="2024-11-06T16:53:51.203" v="2579" actId="478"/>
          <ac:picMkLst>
            <pc:docMk/>
            <pc:sldMk cId="218960771" sldId="1237"/>
            <ac:picMk id="9" creationId="{9B01DB95-1C64-15C1-82FE-B7382F82D7EA}"/>
          </ac:picMkLst>
        </pc:picChg>
        <pc:picChg chg="add del">
          <ac:chgData name="Cole Morrison" userId="c43c5555-39fe-45aa-a26c-d2ca8b5f5e4f" providerId="ADAL" clId="{99787823-3962-4D89-8DF9-D2EAB6C20866}" dt="2024-11-06T16:53:50.104" v="2578" actId="478"/>
          <ac:picMkLst>
            <pc:docMk/>
            <pc:sldMk cId="218960771" sldId="1237"/>
            <ac:picMk id="11" creationId="{AC81773B-E743-0552-18E7-B2D21961602C}"/>
          </ac:picMkLst>
        </pc:picChg>
      </pc:sldChg>
      <pc:sldChg chg="addSp delSp modSp add mod ord modTransition">
        <pc:chgData name="Cole Morrison" userId="c43c5555-39fe-45aa-a26c-d2ca8b5f5e4f" providerId="ADAL" clId="{99787823-3962-4D89-8DF9-D2EAB6C20866}" dt="2024-11-06T17:19:04.049" v="2799"/>
        <pc:sldMkLst>
          <pc:docMk/>
          <pc:sldMk cId="2196409502" sldId="1238"/>
        </pc:sldMkLst>
        <pc:picChg chg="add mod">
          <ac:chgData name="Cole Morrison" userId="c43c5555-39fe-45aa-a26c-d2ca8b5f5e4f" providerId="ADAL" clId="{99787823-3962-4D89-8DF9-D2EAB6C20866}" dt="2024-11-06T17:05:12.608" v="2624" actId="14100"/>
          <ac:picMkLst>
            <pc:docMk/>
            <pc:sldMk cId="2196409502" sldId="1238"/>
            <ac:picMk id="3" creationId="{E9F64937-C4A0-95CC-834B-68BDC20F70EF}"/>
          </ac:picMkLst>
        </pc:picChg>
        <pc:picChg chg="del">
          <ac:chgData name="Cole Morrison" userId="c43c5555-39fe-45aa-a26c-d2ca8b5f5e4f" providerId="ADAL" clId="{99787823-3962-4D89-8DF9-D2EAB6C20866}" dt="2024-11-06T16:54:20.759" v="2583" actId="478"/>
          <ac:picMkLst>
            <pc:docMk/>
            <pc:sldMk cId="2196409502" sldId="1238"/>
            <ac:picMk id="5" creationId="{C19C20AE-0FCA-E3DB-989C-ED97498B5355}"/>
          </ac:picMkLst>
        </pc:picChg>
        <pc:picChg chg="del">
          <ac:chgData name="Cole Morrison" userId="c43c5555-39fe-45aa-a26c-d2ca8b5f5e4f" providerId="ADAL" clId="{99787823-3962-4D89-8DF9-D2EAB6C20866}" dt="2024-11-06T16:54:25.948" v="2585" actId="478"/>
          <ac:picMkLst>
            <pc:docMk/>
            <pc:sldMk cId="2196409502" sldId="1238"/>
            <ac:picMk id="7" creationId="{6C4351E1-EDDD-D770-109E-FFADFDED15D0}"/>
          </ac:picMkLst>
        </pc:picChg>
        <pc:picChg chg="del">
          <ac:chgData name="Cole Morrison" userId="c43c5555-39fe-45aa-a26c-d2ca8b5f5e4f" providerId="ADAL" clId="{99787823-3962-4D89-8DF9-D2EAB6C20866}" dt="2024-11-06T16:54:24.731" v="2584" actId="478"/>
          <ac:picMkLst>
            <pc:docMk/>
            <pc:sldMk cId="2196409502" sldId="1238"/>
            <ac:picMk id="9" creationId="{FD1F7981-CADF-2AE5-F617-74E41F3C857C}"/>
          </ac:picMkLst>
        </pc:picChg>
        <pc:picChg chg="del mod">
          <ac:chgData name="Cole Morrison" userId="c43c5555-39fe-45aa-a26c-d2ca8b5f5e4f" providerId="ADAL" clId="{99787823-3962-4D89-8DF9-D2EAB6C20866}" dt="2024-11-06T16:57:49.499" v="2602" actId="478"/>
          <ac:picMkLst>
            <pc:docMk/>
            <pc:sldMk cId="2196409502" sldId="1238"/>
            <ac:picMk id="11" creationId="{3606021F-C294-F02E-D5DB-AAC76D4D0D52}"/>
          </ac:picMkLst>
        </pc:picChg>
      </pc:sldChg>
      <pc:sldChg chg="delSp modSp add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3030027057" sldId="1239"/>
        </pc:sldMkLst>
        <pc:picChg chg="del">
          <ac:chgData name="Cole Morrison" userId="c43c5555-39fe-45aa-a26c-d2ca8b5f5e4f" providerId="ADAL" clId="{99787823-3962-4D89-8DF9-D2EAB6C20866}" dt="2024-11-06T16:56:55.530" v="2598" actId="478"/>
          <ac:picMkLst>
            <pc:docMk/>
            <pc:sldMk cId="3030027057" sldId="1239"/>
            <ac:picMk id="5" creationId="{4240848C-6165-D4CB-61D1-250B0747FB7E}"/>
          </ac:picMkLst>
        </pc:picChg>
        <pc:picChg chg="mod ord">
          <ac:chgData name="Cole Morrison" userId="c43c5555-39fe-45aa-a26c-d2ca8b5f5e4f" providerId="ADAL" clId="{99787823-3962-4D89-8DF9-D2EAB6C20866}" dt="2024-11-06T16:58:06.310" v="2607" actId="14100"/>
          <ac:picMkLst>
            <pc:docMk/>
            <pc:sldMk cId="3030027057" sldId="1239"/>
            <ac:picMk id="7" creationId="{A351AD28-1B27-03D0-FA57-745899C2F84F}"/>
          </ac:picMkLst>
        </pc:picChg>
        <pc:picChg chg="del">
          <ac:chgData name="Cole Morrison" userId="c43c5555-39fe-45aa-a26c-d2ca8b5f5e4f" providerId="ADAL" clId="{99787823-3962-4D89-8DF9-D2EAB6C20866}" dt="2024-11-06T16:57:58.667" v="2605" actId="478"/>
          <ac:picMkLst>
            <pc:docMk/>
            <pc:sldMk cId="3030027057" sldId="1239"/>
            <ac:picMk id="9" creationId="{988D2E7F-D934-FA8C-79E0-0923017EF2E1}"/>
          </ac:picMkLst>
        </pc:picChg>
        <pc:picChg chg="del">
          <ac:chgData name="Cole Morrison" userId="c43c5555-39fe-45aa-a26c-d2ca8b5f5e4f" providerId="ADAL" clId="{99787823-3962-4D89-8DF9-D2EAB6C20866}" dt="2024-11-06T16:56:58.123" v="2599" actId="478"/>
          <ac:picMkLst>
            <pc:docMk/>
            <pc:sldMk cId="3030027057" sldId="1239"/>
            <ac:picMk id="11" creationId="{6FE134B2-3175-BDCE-0482-06F19657C290}"/>
          </ac:picMkLst>
        </pc:picChg>
      </pc:sldChg>
      <pc:sldChg chg="delSp modSp add mod ord modTransition">
        <pc:chgData name="Cole Morrison" userId="c43c5555-39fe-45aa-a26c-d2ca8b5f5e4f" providerId="ADAL" clId="{99787823-3962-4D89-8DF9-D2EAB6C20866}" dt="2024-11-06T17:19:04.049" v="2799"/>
        <pc:sldMkLst>
          <pc:docMk/>
          <pc:sldMk cId="933498046" sldId="1240"/>
        </pc:sldMkLst>
        <pc:picChg chg="del">
          <ac:chgData name="Cole Morrison" userId="c43c5555-39fe-45aa-a26c-d2ca8b5f5e4f" providerId="ADAL" clId="{99787823-3962-4D89-8DF9-D2EAB6C20866}" dt="2024-11-06T16:58:12.755" v="2608" actId="478"/>
          <ac:picMkLst>
            <pc:docMk/>
            <pc:sldMk cId="933498046" sldId="1240"/>
            <ac:picMk id="5" creationId="{D04640BC-B12D-6E32-CBE0-5F03CA48BC0A}"/>
          </ac:picMkLst>
        </pc:picChg>
        <pc:picChg chg="del">
          <ac:chgData name="Cole Morrison" userId="c43c5555-39fe-45aa-a26c-d2ca8b5f5e4f" providerId="ADAL" clId="{99787823-3962-4D89-8DF9-D2EAB6C20866}" dt="2024-11-06T16:58:17.967" v="2610" actId="478"/>
          <ac:picMkLst>
            <pc:docMk/>
            <pc:sldMk cId="933498046" sldId="1240"/>
            <ac:picMk id="7" creationId="{F96571E7-5B22-6CAB-1C5F-7866A30756D5}"/>
          </ac:picMkLst>
        </pc:picChg>
        <pc:picChg chg="mod">
          <ac:chgData name="Cole Morrison" userId="c43c5555-39fe-45aa-a26c-d2ca8b5f5e4f" providerId="ADAL" clId="{99787823-3962-4D89-8DF9-D2EAB6C20866}" dt="2024-11-06T16:58:25.258" v="2612" actId="14100"/>
          <ac:picMkLst>
            <pc:docMk/>
            <pc:sldMk cId="933498046" sldId="1240"/>
            <ac:picMk id="9" creationId="{3C94881C-5B6A-929E-4EC2-6FA0B56A784E}"/>
          </ac:picMkLst>
        </pc:picChg>
        <pc:picChg chg="del">
          <ac:chgData name="Cole Morrison" userId="c43c5555-39fe-45aa-a26c-d2ca8b5f5e4f" providerId="ADAL" clId="{99787823-3962-4D89-8DF9-D2EAB6C20866}" dt="2024-11-06T16:58:13.828" v="2609" actId="478"/>
          <ac:picMkLst>
            <pc:docMk/>
            <pc:sldMk cId="933498046" sldId="1240"/>
            <ac:picMk id="11" creationId="{E52CF2FF-42A2-F158-8954-3DB223A1C189}"/>
          </ac:picMkLst>
        </pc:picChg>
      </pc:sldChg>
      <pc:sldChg chg="addSp delSp modSp add mod modTransition">
        <pc:chgData name="Cole Morrison" userId="c43c5555-39fe-45aa-a26c-d2ca8b5f5e4f" providerId="ADAL" clId="{99787823-3962-4D89-8DF9-D2EAB6C20866}" dt="2024-11-06T17:19:04.049" v="2799"/>
        <pc:sldMkLst>
          <pc:docMk/>
          <pc:sldMk cId="3752326186" sldId="1241"/>
        </pc:sldMkLst>
        <pc:spChg chg="mod">
          <ac:chgData name="Cole Morrison" userId="c43c5555-39fe-45aa-a26c-d2ca8b5f5e4f" providerId="ADAL" clId="{99787823-3962-4D89-8DF9-D2EAB6C20866}" dt="2024-11-06T17:16:00.007" v="2692" actId="20577"/>
          <ac:spMkLst>
            <pc:docMk/>
            <pc:sldMk cId="3752326186" sldId="1241"/>
            <ac:spMk id="4" creationId="{9CD5E985-70BC-8A1B-AD64-80A209DA3585}"/>
          </ac:spMkLst>
        </pc:spChg>
        <pc:spChg chg="mod">
          <ac:chgData name="Cole Morrison" userId="c43c5555-39fe-45aa-a26c-d2ca8b5f5e4f" providerId="ADAL" clId="{99787823-3962-4D89-8DF9-D2EAB6C20866}" dt="2024-11-06T17:16:10.554" v="2701" actId="20577"/>
          <ac:spMkLst>
            <pc:docMk/>
            <pc:sldMk cId="3752326186" sldId="1241"/>
            <ac:spMk id="5" creationId="{5553BD60-87E1-B2B4-A99F-B19122CAFA24}"/>
          </ac:spMkLst>
        </pc:spChg>
        <pc:spChg chg="mod">
          <ac:chgData name="Cole Morrison" userId="c43c5555-39fe-45aa-a26c-d2ca8b5f5e4f" providerId="ADAL" clId="{99787823-3962-4D89-8DF9-D2EAB6C20866}" dt="2024-11-06T17:17:04.248" v="2778" actId="20577"/>
          <ac:spMkLst>
            <pc:docMk/>
            <pc:sldMk cId="3752326186" sldId="1241"/>
            <ac:spMk id="6" creationId="{BDC308BA-204E-967F-5799-723C395A8543}"/>
          </ac:spMkLst>
        </pc:spChg>
        <pc:picChg chg="del">
          <ac:chgData name="Cole Morrison" userId="c43c5555-39fe-45aa-a26c-d2ca8b5f5e4f" providerId="ADAL" clId="{99787823-3962-4D89-8DF9-D2EAB6C20866}" dt="2024-11-06T17:17:07.960" v="2779" actId="478"/>
          <ac:picMkLst>
            <pc:docMk/>
            <pc:sldMk cId="3752326186" sldId="1241"/>
            <ac:picMk id="2" creationId="{9B0EE8DF-762D-0277-95CE-00033C458366}"/>
          </ac:picMkLst>
        </pc:picChg>
        <pc:picChg chg="add mod ord">
          <ac:chgData name="Cole Morrison" userId="c43c5555-39fe-45aa-a26c-d2ca8b5f5e4f" providerId="ADAL" clId="{99787823-3962-4D89-8DF9-D2EAB6C20866}" dt="2024-11-06T17:17:54.552" v="2798" actId="29295"/>
          <ac:picMkLst>
            <pc:docMk/>
            <pc:sldMk cId="3752326186" sldId="1241"/>
            <ac:picMk id="9" creationId="{71C4DA74-5488-5125-2203-0890D6DA49E0}"/>
          </ac:picMkLst>
        </pc:picChg>
        <pc:cxnChg chg="del">
          <ac:chgData name="Cole Morrison" userId="c43c5555-39fe-45aa-a26c-d2ca8b5f5e4f" providerId="ADAL" clId="{99787823-3962-4D89-8DF9-D2EAB6C20866}" dt="2024-11-06T17:15:43.284" v="2669" actId="478"/>
          <ac:cxnSpMkLst>
            <pc:docMk/>
            <pc:sldMk cId="3752326186" sldId="1241"/>
            <ac:cxnSpMk id="3" creationId="{3F48778C-C066-0F47-CC97-7A344E09FDAD}"/>
          </ac:cxnSpMkLst>
        </pc:cxnChg>
      </pc:sldChg>
      <pc:sldChg chg="new del">
        <pc:chgData name="Cole Morrison" userId="c43c5555-39fe-45aa-a26c-d2ca8b5f5e4f" providerId="ADAL" clId="{99787823-3962-4D89-8DF9-D2EAB6C20866}" dt="2024-11-07T20:49:44.085" v="2803" actId="47"/>
        <pc:sldMkLst>
          <pc:docMk/>
          <pc:sldMk cId="1098672704" sldId="1242"/>
        </pc:sldMkLst>
      </pc:sldChg>
      <pc:sldChg chg="add modTransition">
        <pc:chgData name="Cole Morrison" userId="c43c5555-39fe-45aa-a26c-d2ca8b5f5e4f" providerId="ADAL" clId="{99787823-3962-4D89-8DF9-D2EAB6C20866}" dt="2024-11-07T20:49:40.650" v="2802"/>
        <pc:sldMkLst>
          <pc:docMk/>
          <pc:sldMk cId="3885587705" sldId="2586"/>
        </pc:sldMkLst>
      </pc:sldChg>
      <pc:sldMasterChg chg="modTransition modSldLayout">
        <pc:chgData name="Cole Morrison" userId="c43c5555-39fe-45aa-a26c-d2ca8b5f5e4f" providerId="ADAL" clId="{99787823-3962-4D89-8DF9-D2EAB6C20866}" dt="2024-11-06T17:19:04.049" v="2799"/>
        <pc:sldMasterMkLst>
          <pc:docMk/>
          <pc:sldMasterMk cId="350758581" sldId="2147483648"/>
        </pc:sldMasterMkLst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40333236" sldId="2147483649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3017476026" sldId="2147483650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3243650114" sldId="2147483651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2522607655" sldId="2147483652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104705787" sldId="2147483653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2435653904" sldId="2147483654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4174399500" sldId="2147483655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2730287041" sldId="2147483656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3264648737" sldId="2147483657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3265716780" sldId="2147483658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350758581" sldId="2147483648"/>
            <pc:sldLayoutMk cId="3866652021" sldId="2147483659"/>
          </pc:sldLayoutMkLst>
        </pc:sldLayoutChg>
      </pc:sldMasterChg>
      <pc:sldMasterChg chg="modTransition modSldLayout">
        <pc:chgData name="Cole Morrison" userId="c43c5555-39fe-45aa-a26c-d2ca8b5f5e4f" providerId="ADAL" clId="{99787823-3962-4D89-8DF9-D2EAB6C20866}" dt="2024-11-06T17:19:04.049" v="2799"/>
        <pc:sldMasterMkLst>
          <pc:docMk/>
          <pc:sldMasterMk cId="1641265433" sldId="2147483660"/>
        </pc:sldMasterMkLst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3582223898" sldId="2147483661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1040659341" sldId="2147483662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1539245876" sldId="2147483663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135167459" sldId="2147483664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3256293362" sldId="2147483665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174678221" sldId="2147483666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366358358" sldId="2147483667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3379007683" sldId="2147483668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3270802852" sldId="2147483669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1721945178" sldId="2147483670"/>
          </pc:sldLayoutMkLst>
        </pc:sldLayoutChg>
        <pc:sldLayoutChg chg="modTransition">
          <pc:chgData name="Cole Morrison" userId="c43c5555-39fe-45aa-a26c-d2ca8b5f5e4f" providerId="ADAL" clId="{99787823-3962-4D89-8DF9-D2EAB6C20866}" dt="2024-11-06T17:19:04.049" v="2799"/>
          <pc:sldLayoutMkLst>
            <pc:docMk/>
            <pc:sldMasterMk cId="1641265433" sldId="2147483660"/>
            <pc:sldLayoutMk cId="1500378984" sldId="2147483671"/>
          </pc:sldLayoutMkLst>
        </pc:sldLayoutChg>
      </pc:sldMasterChg>
    </pc:docChg>
  </pc:docChgLst>
  <pc:docChgLst>
    <pc:chgData name="Cole Morrison" userId="c43c5555-39fe-45aa-a26c-d2ca8b5f5e4f" providerId="ADAL" clId="{580A0992-D23B-4701-903C-C25F071CE935}"/>
    <pc:docChg chg="modSld">
      <pc:chgData name="Cole Morrison" userId="c43c5555-39fe-45aa-a26c-d2ca8b5f5e4f" providerId="ADAL" clId="{580A0992-D23B-4701-903C-C25F071CE935}" dt="2024-11-04T19:05:11.392" v="8" actId="20577"/>
      <pc:docMkLst>
        <pc:docMk/>
      </pc:docMkLst>
      <pc:sldChg chg="modSp mod">
        <pc:chgData name="Cole Morrison" userId="c43c5555-39fe-45aa-a26c-d2ca8b5f5e4f" providerId="ADAL" clId="{580A0992-D23B-4701-903C-C25F071CE935}" dt="2024-11-04T19:05:11.392" v="8" actId="20577"/>
        <pc:sldMkLst>
          <pc:docMk/>
          <pc:sldMk cId="758788395" sldId="258"/>
        </pc:sldMkLst>
        <pc:spChg chg="mod ord">
          <ac:chgData name="Cole Morrison" userId="c43c5555-39fe-45aa-a26c-d2ca8b5f5e4f" providerId="ADAL" clId="{580A0992-D23B-4701-903C-C25F071CE935}" dt="2024-11-04T19:05:11.392" v="8" actId="20577"/>
          <ac:spMkLst>
            <pc:docMk/>
            <pc:sldMk cId="758788395" sldId="258"/>
            <ac:spMk id="12" creationId="{F7200E47-672C-D71F-8E2A-89C9D0E502FD}"/>
          </ac:spMkLst>
        </pc:spChg>
      </pc:sldChg>
    </pc:docChg>
  </pc:docChgLst>
  <pc:docChgLst>
    <pc:chgData name="Cole Morrison" userId="c43c5555-39fe-45aa-a26c-d2ca8b5f5e4f" providerId="ADAL" clId="{FF557407-4986-4FE7-B8E0-311F52603481}"/>
    <pc:docChg chg="modSld">
      <pc:chgData name="Cole Morrison" userId="c43c5555-39fe-45aa-a26c-d2ca8b5f5e4f" providerId="ADAL" clId="{FF557407-4986-4FE7-B8E0-311F52603481}" dt="2024-05-29T16:27:48.144" v="28" actId="20577"/>
      <pc:docMkLst>
        <pc:docMk/>
      </pc:docMkLst>
      <pc:sldChg chg="modSp mod">
        <pc:chgData name="Cole Morrison" userId="c43c5555-39fe-45aa-a26c-d2ca8b5f5e4f" providerId="ADAL" clId="{FF557407-4986-4FE7-B8E0-311F52603481}" dt="2024-05-29T16:27:48.144" v="28" actId="20577"/>
        <pc:sldMkLst>
          <pc:docMk/>
          <pc:sldMk cId="1831140820" sldId="271"/>
        </pc:sldMkLst>
        <pc:spChg chg="mod">
          <ac:chgData name="Cole Morrison" userId="c43c5555-39fe-45aa-a26c-d2ca8b5f5e4f" providerId="ADAL" clId="{FF557407-4986-4FE7-B8E0-311F52603481}" dt="2024-05-29T16:27:48.144" v="28" actId="20577"/>
          <ac:spMkLst>
            <pc:docMk/>
            <pc:sldMk cId="1831140820" sldId="271"/>
            <ac:spMk id="7" creationId="{066F6035-D8C3-6F52-9883-D4075B2E38ED}"/>
          </ac:spMkLst>
        </pc:spChg>
      </pc:sldChg>
    </pc:docChg>
  </pc:docChgLst>
  <pc:docChgLst>
    <pc:chgData name="Abbie Broersma" userId="S::abbie.broersma@isda.idaho.gov::a3c9a990-7369-4150-a051-1cc9286ac251" providerId="AD" clId="Web-{B9F55DE6-5AAA-63B4-FE8A-EF8A6FAC95E0}"/>
    <pc:docChg chg="modSld">
      <pc:chgData name="Abbie Broersma" userId="S::abbie.broersma@isda.idaho.gov::a3c9a990-7369-4150-a051-1cc9286ac251" providerId="AD" clId="Web-{B9F55DE6-5AAA-63B4-FE8A-EF8A6FAC95E0}" dt="2024-11-05T23:05:59.552" v="5"/>
      <pc:docMkLst>
        <pc:docMk/>
      </pc:docMkLst>
      <pc:sldChg chg="modSp">
        <pc:chgData name="Abbie Broersma" userId="S::abbie.broersma@isda.idaho.gov::a3c9a990-7369-4150-a051-1cc9286ac251" providerId="AD" clId="Web-{B9F55DE6-5AAA-63B4-FE8A-EF8A6FAC95E0}" dt="2024-11-05T22:53:59.827" v="1" actId="1076"/>
        <pc:sldMkLst>
          <pc:docMk/>
          <pc:sldMk cId="1336715745" sldId="260"/>
        </pc:sldMkLst>
        <pc:picChg chg="mod">
          <ac:chgData name="Abbie Broersma" userId="S::abbie.broersma@isda.idaho.gov::a3c9a990-7369-4150-a051-1cc9286ac251" providerId="AD" clId="Web-{B9F55DE6-5AAA-63B4-FE8A-EF8A6FAC95E0}" dt="2024-11-05T22:53:59.827" v="1" actId="1076"/>
          <ac:picMkLst>
            <pc:docMk/>
            <pc:sldMk cId="1336715745" sldId="260"/>
            <ac:picMk id="2050" creationId="{13AA4611-A4A7-EB83-3E15-776FECBD1508}"/>
          </ac:picMkLst>
        </pc:picChg>
      </pc:sldChg>
      <pc:sldChg chg="modNotes">
        <pc:chgData name="Abbie Broersma" userId="S::abbie.broersma@isda.idaho.gov::a3c9a990-7369-4150-a051-1cc9286ac251" providerId="AD" clId="Web-{B9F55DE6-5AAA-63B4-FE8A-EF8A6FAC95E0}" dt="2024-11-05T23:05:59.552" v="5"/>
        <pc:sldMkLst>
          <pc:docMk/>
          <pc:sldMk cId="1391703190" sldId="269"/>
        </pc:sldMkLst>
      </pc:sldChg>
      <pc:sldChg chg="modSp">
        <pc:chgData name="Abbie Broersma" userId="S::abbie.broersma@isda.idaho.gov::a3c9a990-7369-4150-a051-1cc9286ac251" providerId="AD" clId="Web-{B9F55DE6-5AAA-63B4-FE8A-EF8A6FAC95E0}" dt="2024-11-05T23:01:01.456" v="3" actId="1076"/>
        <pc:sldMkLst>
          <pc:docMk/>
          <pc:sldMk cId="1460765259" sldId="1227"/>
        </pc:sldMkLst>
        <pc:picChg chg="mod">
          <ac:chgData name="Abbie Broersma" userId="S::abbie.broersma@isda.idaho.gov::a3c9a990-7369-4150-a051-1cc9286ac251" providerId="AD" clId="Web-{B9F55DE6-5AAA-63B4-FE8A-EF8A6FAC95E0}" dt="2024-11-05T23:01:01.456" v="3" actId="1076"/>
          <ac:picMkLst>
            <pc:docMk/>
            <pc:sldMk cId="1460765259" sldId="1227"/>
            <ac:picMk id="3" creationId="{9CCC2DC8-8F8A-9FD3-6E2D-A585C443F4C1}"/>
          </ac:picMkLst>
        </pc:picChg>
      </pc:sldChg>
    </pc:docChg>
  </pc:docChgLst>
  <pc:docChgLst>
    <pc:chgData name="Cole Morrison" userId="c43c5555-39fe-45aa-a26c-d2ca8b5f5e4f" providerId="ADAL" clId="{727735FF-9081-4901-B231-09607921C292}"/>
    <pc:docChg chg="undo custSel addSld delSld modSld sldOrd">
      <pc:chgData name="Cole Morrison" userId="c43c5555-39fe-45aa-a26c-d2ca8b5f5e4f" providerId="ADAL" clId="{727735FF-9081-4901-B231-09607921C292}" dt="2024-04-17T00:44:08.822" v="1565" actId="1076"/>
      <pc:docMkLst>
        <pc:docMk/>
      </pc:docMkLst>
      <pc:sldChg chg="addSp delSp modSp mod ord modAnim">
        <pc:chgData name="Cole Morrison" userId="c43c5555-39fe-45aa-a26c-d2ca8b5f5e4f" providerId="ADAL" clId="{727735FF-9081-4901-B231-09607921C292}" dt="2024-04-16T23:47:38.421" v="19" actId="167"/>
        <pc:sldMkLst>
          <pc:docMk/>
          <pc:sldMk cId="2217564233" sldId="266"/>
        </pc:sldMkLst>
        <pc:picChg chg="add mod ord">
          <ac:chgData name="Cole Morrison" userId="c43c5555-39fe-45aa-a26c-d2ca8b5f5e4f" providerId="ADAL" clId="{727735FF-9081-4901-B231-09607921C292}" dt="2024-04-16T23:46:27.657" v="8" actId="167"/>
          <ac:picMkLst>
            <pc:docMk/>
            <pc:sldMk cId="2217564233" sldId="266"/>
            <ac:picMk id="2" creationId="{ADCBC695-C464-C0EA-F7B8-3B520D0F6A00}"/>
          </ac:picMkLst>
        </pc:picChg>
        <pc:picChg chg="add mod">
          <ac:chgData name="Cole Morrison" userId="c43c5555-39fe-45aa-a26c-d2ca8b5f5e4f" providerId="ADAL" clId="{727735FF-9081-4901-B231-09607921C292}" dt="2024-04-16T23:47:34.965" v="18" actId="167"/>
          <ac:picMkLst>
            <pc:docMk/>
            <pc:sldMk cId="2217564233" sldId="266"/>
            <ac:picMk id="3" creationId="{9516D88A-0F05-5C35-A365-554F955ABF49}"/>
          </ac:picMkLst>
        </pc:picChg>
        <pc:picChg chg="add mod">
          <ac:chgData name="Cole Morrison" userId="c43c5555-39fe-45aa-a26c-d2ca8b5f5e4f" providerId="ADAL" clId="{727735FF-9081-4901-B231-09607921C292}" dt="2024-04-16T23:47:38.421" v="19" actId="167"/>
          <ac:picMkLst>
            <pc:docMk/>
            <pc:sldMk cId="2217564233" sldId="266"/>
            <ac:picMk id="8" creationId="{8432BFD3-2C5E-8D03-4BA5-1597E3EA34F0}"/>
          </ac:picMkLst>
        </pc:picChg>
        <pc:picChg chg="del">
          <ac:chgData name="Cole Morrison" userId="c43c5555-39fe-45aa-a26c-d2ca8b5f5e4f" providerId="ADAL" clId="{727735FF-9081-4901-B231-09607921C292}" dt="2024-04-16T23:45:18.293" v="0" actId="478"/>
          <ac:picMkLst>
            <pc:docMk/>
            <pc:sldMk cId="2217564233" sldId="266"/>
            <ac:picMk id="6146" creationId="{2CEDB80F-8546-BEF4-D8C9-E58380A8BC0D}"/>
          </ac:picMkLst>
        </pc:picChg>
      </pc:sldChg>
      <pc:sldChg chg="addSp delSp modSp add mod ord">
        <pc:chgData name="Cole Morrison" userId="c43c5555-39fe-45aa-a26c-d2ca8b5f5e4f" providerId="ADAL" clId="{727735FF-9081-4901-B231-09607921C292}" dt="2024-04-16T23:50:47.373" v="123" actId="167"/>
        <pc:sldMkLst>
          <pc:docMk/>
          <pc:sldMk cId="1440972614" sldId="267"/>
        </pc:sldMkLst>
        <pc:spChg chg="mod">
          <ac:chgData name="Cole Morrison" userId="c43c5555-39fe-45aa-a26c-d2ca8b5f5e4f" providerId="ADAL" clId="{727735FF-9081-4901-B231-09607921C292}" dt="2024-04-16T23:48:37.772" v="40" actId="20577"/>
          <ac:spMkLst>
            <pc:docMk/>
            <pc:sldMk cId="1440972614" sldId="267"/>
            <ac:spMk id="4" creationId="{830D286E-C9E8-130D-BD22-B8CDE5701923}"/>
          </ac:spMkLst>
        </pc:spChg>
        <pc:spChg chg="mod">
          <ac:chgData name="Cole Morrison" userId="c43c5555-39fe-45aa-a26c-d2ca8b5f5e4f" providerId="ADAL" clId="{727735FF-9081-4901-B231-09607921C292}" dt="2024-04-16T23:48:52.235" v="51" actId="20577"/>
          <ac:spMkLst>
            <pc:docMk/>
            <pc:sldMk cId="1440972614" sldId="267"/>
            <ac:spMk id="5" creationId="{A3A3AB3E-85D3-DAC6-3574-379898800EDA}"/>
          </ac:spMkLst>
        </pc:spChg>
        <pc:spChg chg="mod">
          <ac:chgData name="Cole Morrison" userId="c43c5555-39fe-45aa-a26c-d2ca8b5f5e4f" providerId="ADAL" clId="{727735FF-9081-4901-B231-09607921C292}" dt="2024-04-16T23:49:24.242" v="108" actId="20577"/>
          <ac:spMkLst>
            <pc:docMk/>
            <pc:sldMk cId="1440972614" sldId="267"/>
            <ac:spMk id="6" creationId="{1FBD52B2-3654-3889-FBB1-A46081346996}"/>
          </ac:spMkLst>
        </pc:spChg>
        <pc:picChg chg="add mod ord">
          <ac:chgData name="Cole Morrison" userId="c43c5555-39fe-45aa-a26c-d2ca8b5f5e4f" providerId="ADAL" clId="{727735FF-9081-4901-B231-09607921C292}" dt="2024-04-16T23:50:37.099" v="121" actId="167"/>
          <ac:picMkLst>
            <pc:docMk/>
            <pc:sldMk cId="1440972614" sldId="267"/>
            <ac:picMk id="3" creationId="{CC153F15-5F37-48C8-94FE-D1D6BB12F47D}"/>
          </ac:picMkLst>
        </pc:picChg>
        <pc:picChg chg="add mod ord">
          <ac:chgData name="Cole Morrison" userId="c43c5555-39fe-45aa-a26c-d2ca8b5f5e4f" providerId="ADAL" clId="{727735FF-9081-4901-B231-09607921C292}" dt="2024-04-16T23:50:47.373" v="123" actId="167"/>
          <ac:picMkLst>
            <pc:docMk/>
            <pc:sldMk cId="1440972614" sldId="267"/>
            <ac:picMk id="9" creationId="{F87C7F08-58BB-59A3-22D9-44802381F613}"/>
          </ac:picMkLst>
        </pc:picChg>
        <pc:picChg chg="del">
          <ac:chgData name="Cole Morrison" userId="c43c5555-39fe-45aa-a26c-d2ca8b5f5e4f" providerId="ADAL" clId="{727735FF-9081-4901-B231-09607921C292}" dt="2024-04-16T23:49:39.058" v="109" actId="478"/>
          <ac:picMkLst>
            <pc:docMk/>
            <pc:sldMk cId="1440972614" sldId="267"/>
            <ac:picMk id="6146" creationId="{2CEDB80F-8546-BEF4-D8C9-E58380A8BC0D}"/>
          </ac:picMkLst>
        </pc:picChg>
      </pc:sldChg>
      <pc:sldChg chg="modSp add mod">
        <pc:chgData name="Cole Morrison" userId="c43c5555-39fe-45aa-a26c-d2ca8b5f5e4f" providerId="ADAL" clId="{727735FF-9081-4901-B231-09607921C292}" dt="2024-04-16T23:54:05.925" v="158" actId="20577"/>
        <pc:sldMkLst>
          <pc:docMk/>
          <pc:sldMk cId="2611624692" sldId="268"/>
        </pc:sldMkLst>
        <pc:spChg chg="mod">
          <ac:chgData name="Cole Morrison" userId="c43c5555-39fe-45aa-a26c-d2ca8b5f5e4f" providerId="ADAL" clId="{727735FF-9081-4901-B231-09607921C292}" dt="2024-04-16T23:51:25.962" v="133" actId="20577"/>
          <ac:spMkLst>
            <pc:docMk/>
            <pc:sldMk cId="2611624692" sldId="268"/>
            <ac:spMk id="4" creationId="{830D286E-C9E8-130D-BD22-B8CDE5701923}"/>
          </ac:spMkLst>
        </pc:spChg>
        <pc:spChg chg="mod">
          <ac:chgData name="Cole Morrison" userId="c43c5555-39fe-45aa-a26c-d2ca8b5f5e4f" providerId="ADAL" clId="{727735FF-9081-4901-B231-09607921C292}" dt="2024-04-16T23:51:37.243" v="140" actId="20577"/>
          <ac:spMkLst>
            <pc:docMk/>
            <pc:sldMk cId="2611624692" sldId="268"/>
            <ac:spMk id="5" creationId="{A3A3AB3E-85D3-DAC6-3574-379898800EDA}"/>
          </ac:spMkLst>
        </pc:spChg>
        <pc:spChg chg="mod">
          <ac:chgData name="Cole Morrison" userId="c43c5555-39fe-45aa-a26c-d2ca8b5f5e4f" providerId="ADAL" clId="{727735FF-9081-4901-B231-09607921C292}" dt="2024-04-16T23:54:05.925" v="158" actId="20577"/>
          <ac:spMkLst>
            <pc:docMk/>
            <pc:sldMk cId="2611624692" sldId="268"/>
            <ac:spMk id="6" creationId="{1FBD52B2-3654-3889-FBB1-A46081346996}"/>
          </ac:spMkLst>
        </pc:spChg>
      </pc:sldChg>
      <pc:sldChg chg="addSp delSp modSp add mod">
        <pc:chgData name="Cole Morrison" userId="c43c5555-39fe-45aa-a26c-d2ca8b5f5e4f" providerId="ADAL" clId="{727735FF-9081-4901-B231-09607921C292}" dt="2024-04-16T23:57:56.159" v="382" actId="14100"/>
        <pc:sldMkLst>
          <pc:docMk/>
          <pc:sldMk cId="1391703190" sldId="269"/>
        </pc:sldMkLst>
        <pc:spChg chg="mod">
          <ac:chgData name="Cole Morrison" userId="c43c5555-39fe-45aa-a26c-d2ca8b5f5e4f" providerId="ADAL" clId="{727735FF-9081-4901-B231-09607921C292}" dt="2024-04-16T23:55:00.504" v="193" actId="20577"/>
          <ac:spMkLst>
            <pc:docMk/>
            <pc:sldMk cId="1391703190" sldId="269"/>
            <ac:spMk id="4" creationId="{830D286E-C9E8-130D-BD22-B8CDE5701923}"/>
          </ac:spMkLst>
        </pc:spChg>
        <pc:spChg chg="mod">
          <ac:chgData name="Cole Morrison" userId="c43c5555-39fe-45aa-a26c-d2ca8b5f5e4f" providerId="ADAL" clId="{727735FF-9081-4901-B231-09607921C292}" dt="2024-04-16T23:55:20.788" v="206" actId="20577"/>
          <ac:spMkLst>
            <pc:docMk/>
            <pc:sldMk cId="1391703190" sldId="269"/>
            <ac:spMk id="5" creationId="{A3A3AB3E-85D3-DAC6-3574-379898800EDA}"/>
          </ac:spMkLst>
        </pc:spChg>
        <pc:spChg chg="mod">
          <ac:chgData name="Cole Morrison" userId="c43c5555-39fe-45aa-a26c-d2ca8b5f5e4f" providerId="ADAL" clId="{727735FF-9081-4901-B231-09607921C292}" dt="2024-04-16T23:56:35.066" v="374" actId="1076"/>
          <ac:spMkLst>
            <pc:docMk/>
            <pc:sldMk cId="1391703190" sldId="269"/>
            <ac:spMk id="6" creationId="{1FBD52B2-3654-3889-FBB1-A46081346996}"/>
          </ac:spMkLst>
        </pc:spChg>
        <pc:picChg chg="add mod">
          <ac:chgData name="Cole Morrison" userId="c43c5555-39fe-45aa-a26c-d2ca8b5f5e4f" providerId="ADAL" clId="{727735FF-9081-4901-B231-09607921C292}" dt="2024-04-16T23:57:14.008" v="380" actId="167"/>
          <ac:picMkLst>
            <pc:docMk/>
            <pc:sldMk cId="1391703190" sldId="269"/>
            <ac:picMk id="2" creationId="{032EF5CD-9098-B2D0-678E-669A0BFF0814}"/>
          </ac:picMkLst>
        </pc:picChg>
        <pc:picChg chg="del">
          <ac:chgData name="Cole Morrison" userId="c43c5555-39fe-45aa-a26c-d2ca8b5f5e4f" providerId="ADAL" clId="{727735FF-9081-4901-B231-09607921C292}" dt="2024-04-16T23:55:05.198" v="194" actId="478"/>
          <ac:picMkLst>
            <pc:docMk/>
            <pc:sldMk cId="1391703190" sldId="269"/>
            <ac:picMk id="3" creationId="{CC153F15-5F37-48C8-94FE-D1D6BB12F47D}"/>
          </ac:picMkLst>
        </pc:picChg>
        <pc:picChg chg="del">
          <ac:chgData name="Cole Morrison" userId="c43c5555-39fe-45aa-a26c-d2ca8b5f5e4f" providerId="ADAL" clId="{727735FF-9081-4901-B231-09607921C292}" dt="2024-04-16T23:55:06.180" v="195" actId="478"/>
          <ac:picMkLst>
            <pc:docMk/>
            <pc:sldMk cId="1391703190" sldId="269"/>
            <ac:picMk id="9" creationId="{F87C7F08-58BB-59A3-22D9-44802381F613}"/>
          </ac:picMkLst>
        </pc:picChg>
        <pc:cxnChg chg="mod">
          <ac:chgData name="Cole Morrison" userId="c43c5555-39fe-45aa-a26c-d2ca8b5f5e4f" providerId="ADAL" clId="{727735FF-9081-4901-B231-09607921C292}" dt="2024-04-16T23:57:56.159" v="382" actId="14100"/>
          <ac:cxnSpMkLst>
            <pc:docMk/>
            <pc:sldMk cId="1391703190" sldId="269"/>
            <ac:cxnSpMk id="11" creationId="{F36E54B0-3D76-65C6-2151-7B6BCC0038E8}"/>
          </ac:cxnSpMkLst>
        </pc:cxnChg>
      </pc:sldChg>
      <pc:sldChg chg="addSp delSp modSp new mod modAnim">
        <pc:chgData name="Cole Morrison" userId="c43c5555-39fe-45aa-a26c-d2ca8b5f5e4f" providerId="ADAL" clId="{727735FF-9081-4901-B231-09607921C292}" dt="2024-04-17T00:08:27.082" v="602" actId="2085"/>
        <pc:sldMkLst>
          <pc:docMk/>
          <pc:sldMk cId="18991402" sldId="270"/>
        </pc:sldMkLst>
        <pc:spChg chg="del">
          <ac:chgData name="Cole Morrison" userId="c43c5555-39fe-45aa-a26c-d2ca8b5f5e4f" providerId="ADAL" clId="{727735FF-9081-4901-B231-09607921C292}" dt="2024-04-16T23:58:36.186" v="385" actId="478"/>
          <ac:spMkLst>
            <pc:docMk/>
            <pc:sldMk cId="18991402" sldId="270"/>
            <ac:spMk id="2" creationId="{095745C6-AF3E-411E-D2B5-CA1B8B3BE1B2}"/>
          </ac:spMkLst>
        </pc:spChg>
        <pc:spChg chg="del">
          <ac:chgData name="Cole Morrison" userId="c43c5555-39fe-45aa-a26c-d2ca8b5f5e4f" providerId="ADAL" clId="{727735FF-9081-4901-B231-09607921C292}" dt="2024-04-16T23:58:38.810" v="386" actId="478"/>
          <ac:spMkLst>
            <pc:docMk/>
            <pc:sldMk cId="18991402" sldId="270"/>
            <ac:spMk id="3" creationId="{FB54CC32-CBA7-DD93-8203-A15DD1B54623}"/>
          </ac:spMkLst>
        </pc:spChg>
        <pc:spChg chg="add del">
          <ac:chgData name="Cole Morrison" userId="c43c5555-39fe-45aa-a26c-d2ca8b5f5e4f" providerId="ADAL" clId="{727735FF-9081-4901-B231-09607921C292}" dt="2024-04-17T00:01:49.692" v="389" actId="11529"/>
          <ac:spMkLst>
            <pc:docMk/>
            <pc:sldMk cId="18991402" sldId="270"/>
            <ac:spMk id="6" creationId="{74FA644F-E695-6681-2086-AEF5C8178905}"/>
          </ac:spMkLst>
        </pc:spChg>
        <pc:spChg chg="add del mod">
          <ac:chgData name="Cole Morrison" userId="c43c5555-39fe-45aa-a26c-d2ca8b5f5e4f" providerId="ADAL" clId="{727735FF-9081-4901-B231-09607921C292}" dt="2024-04-17T00:05:03.887" v="461"/>
          <ac:spMkLst>
            <pc:docMk/>
            <pc:sldMk cId="18991402" sldId="270"/>
            <ac:spMk id="7" creationId="{42AA0D1C-8664-DDDB-CA8E-B4D2D8D437AB}"/>
          </ac:spMkLst>
        </pc:spChg>
        <pc:spChg chg="add del mod">
          <ac:chgData name="Cole Morrison" userId="c43c5555-39fe-45aa-a26c-d2ca8b5f5e4f" providerId="ADAL" clId="{727735FF-9081-4901-B231-09607921C292}" dt="2024-04-17T00:05:03.887" v="461"/>
          <ac:spMkLst>
            <pc:docMk/>
            <pc:sldMk cId="18991402" sldId="270"/>
            <ac:spMk id="8" creationId="{F2BE2136-38F2-79E8-05A3-124F4B42F91F}"/>
          </ac:spMkLst>
        </pc:spChg>
        <pc:spChg chg="add del">
          <ac:chgData name="Cole Morrison" userId="c43c5555-39fe-45aa-a26c-d2ca8b5f5e4f" providerId="ADAL" clId="{727735FF-9081-4901-B231-09607921C292}" dt="2024-04-17T00:04:26.738" v="459"/>
          <ac:spMkLst>
            <pc:docMk/>
            <pc:sldMk cId="18991402" sldId="270"/>
            <ac:spMk id="9" creationId="{6C6D620B-F2FA-446B-D39C-174A342A27F8}"/>
          </ac:spMkLst>
        </pc:spChg>
        <pc:spChg chg="del mod">
          <ac:chgData name="Cole Morrison" userId="c43c5555-39fe-45aa-a26c-d2ca8b5f5e4f" providerId="ADAL" clId="{727735FF-9081-4901-B231-09607921C292}" dt="2024-04-17T00:06:44.956" v="462" actId="478"/>
          <ac:spMkLst>
            <pc:docMk/>
            <pc:sldMk cId="18991402" sldId="270"/>
            <ac:spMk id="10" creationId="{86FADEB5-3E2B-BAF0-29FC-887CEA6C8DA2}"/>
          </ac:spMkLst>
        </pc:spChg>
        <pc:spChg chg="add del mod">
          <ac:chgData name="Cole Morrison" userId="c43c5555-39fe-45aa-a26c-d2ca8b5f5e4f" providerId="ADAL" clId="{727735FF-9081-4901-B231-09607921C292}" dt="2024-04-17T00:08:09.625" v="601"/>
          <ac:spMkLst>
            <pc:docMk/>
            <pc:sldMk cId="18991402" sldId="270"/>
            <ac:spMk id="11" creationId="{D40B1912-D033-AEED-6576-90766ED082CB}"/>
          </ac:spMkLst>
        </pc:spChg>
        <pc:spChg chg="add del mod">
          <ac:chgData name="Cole Morrison" userId="c43c5555-39fe-45aa-a26c-d2ca8b5f5e4f" providerId="ADAL" clId="{727735FF-9081-4901-B231-09607921C292}" dt="2024-04-17T00:08:09.625" v="601"/>
          <ac:spMkLst>
            <pc:docMk/>
            <pc:sldMk cId="18991402" sldId="270"/>
            <ac:spMk id="12" creationId="{20D3DE29-0004-79A7-8A73-4DDB9B9F59FF}"/>
          </ac:spMkLst>
        </pc:spChg>
        <pc:spChg chg="mod">
          <ac:chgData name="Cole Morrison" userId="c43c5555-39fe-45aa-a26c-d2ca8b5f5e4f" providerId="ADAL" clId="{727735FF-9081-4901-B231-09607921C292}" dt="2024-04-17T00:08:27.082" v="602" actId="2085"/>
          <ac:spMkLst>
            <pc:docMk/>
            <pc:sldMk cId="18991402" sldId="270"/>
            <ac:spMk id="13" creationId="{98C0D8DA-5069-4553-C88C-A00128B076AC}"/>
          </ac:spMkLst>
        </pc:spChg>
        <pc:picChg chg="add mod">
          <ac:chgData name="Cole Morrison" userId="c43c5555-39fe-45aa-a26c-d2ca8b5f5e4f" providerId="ADAL" clId="{727735FF-9081-4901-B231-09607921C292}" dt="2024-04-17T00:00:44.144" v="387" actId="931"/>
          <ac:picMkLst>
            <pc:docMk/>
            <pc:sldMk cId="18991402" sldId="270"/>
            <ac:picMk id="5" creationId="{C4B0CE70-FB87-23C2-5115-29A6E8B45BFD}"/>
          </ac:picMkLst>
        </pc:picChg>
      </pc:sldChg>
      <pc:sldChg chg="add del">
        <pc:chgData name="Cole Morrison" userId="c43c5555-39fe-45aa-a26c-d2ca8b5f5e4f" providerId="ADAL" clId="{727735FF-9081-4901-B231-09607921C292}" dt="2024-04-16T23:58:05.942" v="383" actId="47"/>
        <pc:sldMkLst>
          <pc:docMk/>
          <pc:sldMk cId="3448042715" sldId="270"/>
        </pc:sldMkLst>
      </pc:sldChg>
      <pc:sldChg chg="addSp delSp modSp new mod setBg">
        <pc:chgData name="Cole Morrison" userId="c43c5555-39fe-45aa-a26c-d2ca8b5f5e4f" providerId="ADAL" clId="{727735FF-9081-4901-B231-09607921C292}" dt="2024-04-17T00:14:48.718" v="925" actId="255"/>
        <pc:sldMkLst>
          <pc:docMk/>
          <pc:sldMk cId="1831140820" sldId="271"/>
        </pc:sldMkLst>
        <pc:spChg chg="del">
          <ac:chgData name="Cole Morrison" userId="c43c5555-39fe-45aa-a26c-d2ca8b5f5e4f" providerId="ADAL" clId="{727735FF-9081-4901-B231-09607921C292}" dt="2024-04-17T00:10:23.381" v="605" actId="478"/>
          <ac:spMkLst>
            <pc:docMk/>
            <pc:sldMk cId="1831140820" sldId="271"/>
            <ac:spMk id="2" creationId="{86C8946D-28DB-9A1D-43D3-B8C32B9E57F5}"/>
          </ac:spMkLst>
        </pc:spChg>
        <pc:spChg chg="del">
          <ac:chgData name="Cole Morrison" userId="c43c5555-39fe-45aa-a26c-d2ca8b5f5e4f" providerId="ADAL" clId="{727735FF-9081-4901-B231-09607921C292}" dt="2024-04-17T00:10:24.446" v="606" actId="478"/>
          <ac:spMkLst>
            <pc:docMk/>
            <pc:sldMk cId="1831140820" sldId="271"/>
            <ac:spMk id="3" creationId="{0462522E-E20E-7E98-47B1-0E72272BBCDA}"/>
          </ac:spMkLst>
        </pc:spChg>
        <pc:spChg chg="add mod">
          <ac:chgData name="Cole Morrison" userId="c43c5555-39fe-45aa-a26c-d2ca8b5f5e4f" providerId="ADAL" clId="{727735FF-9081-4901-B231-09607921C292}" dt="2024-04-17T00:12:13.947" v="632" actId="20577"/>
          <ac:spMkLst>
            <pc:docMk/>
            <pc:sldMk cId="1831140820" sldId="271"/>
            <ac:spMk id="6" creationId="{4796F987-3112-C5F0-B0E1-8CDDD5CBA989}"/>
          </ac:spMkLst>
        </pc:spChg>
        <pc:spChg chg="add mod">
          <ac:chgData name="Cole Morrison" userId="c43c5555-39fe-45aa-a26c-d2ca8b5f5e4f" providerId="ADAL" clId="{727735FF-9081-4901-B231-09607921C292}" dt="2024-04-17T00:14:43.911" v="924" actId="255"/>
          <ac:spMkLst>
            <pc:docMk/>
            <pc:sldMk cId="1831140820" sldId="271"/>
            <ac:spMk id="7" creationId="{066F6035-D8C3-6F52-9883-D4075B2E38ED}"/>
          </ac:spMkLst>
        </pc:spChg>
        <pc:spChg chg="add mod">
          <ac:chgData name="Cole Morrison" userId="c43c5555-39fe-45aa-a26c-d2ca8b5f5e4f" providerId="ADAL" clId="{727735FF-9081-4901-B231-09607921C292}" dt="2024-04-17T00:14:48.718" v="925" actId="255"/>
          <ac:spMkLst>
            <pc:docMk/>
            <pc:sldMk cId="1831140820" sldId="271"/>
            <ac:spMk id="8" creationId="{5CC22E82-01B2-7CE8-74F6-ED1DEB042F5E}"/>
          </ac:spMkLst>
        </pc:spChg>
        <pc:picChg chg="add mod">
          <ac:chgData name="Cole Morrison" userId="c43c5555-39fe-45aa-a26c-d2ca8b5f5e4f" providerId="ADAL" clId="{727735FF-9081-4901-B231-09607921C292}" dt="2024-04-17T00:11:35.929" v="612" actId="29295"/>
          <ac:picMkLst>
            <pc:docMk/>
            <pc:sldMk cId="1831140820" sldId="271"/>
            <ac:picMk id="5" creationId="{F11D6D29-CCFA-73F1-6F72-2BB32E9DD1BC}"/>
          </ac:picMkLst>
        </pc:picChg>
      </pc:sldChg>
      <pc:sldChg chg="addSp delSp modSp add mod">
        <pc:chgData name="Cole Morrison" userId="c43c5555-39fe-45aa-a26c-d2ca8b5f5e4f" providerId="ADAL" clId="{727735FF-9081-4901-B231-09607921C292}" dt="2024-04-17T00:26:43.227" v="1119" actId="20577"/>
        <pc:sldMkLst>
          <pc:docMk/>
          <pc:sldMk cId="1758230592" sldId="272"/>
        </pc:sldMkLst>
        <pc:spChg chg="mod">
          <ac:chgData name="Cole Morrison" userId="c43c5555-39fe-45aa-a26c-d2ca8b5f5e4f" providerId="ADAL" clId="{727735FF-9081-4901-B231-09607921C292}" dt="2024-04-17T00:26:43.227" v="1119" actId="20577"/>
          <ac:spMkLst>
            <pc:docMk/>
            <pc:sldMk cId="1758230592" sldId="272"/>
            <ac:spMk id="6" creationId="{4796F987-3112-C5F0-B0E1-8CDDD5CBA989}"/>
          </ac:spMkLst>
        </pc:spChg>
        <pc:spChg chg="mod">
          <ac:chgData name="Cole Morrison" userId="c43c5555-39fe-45aa-a26c-d2ca8b5f5e4f" providerId="ADAL" clId="{727735FF-9081-4901-B231-09607921C292}" dt="2024-04-17T00:14:57.465" v="926" actId="255"/>
          <ac:spMkLst>
            <pc:docMk/>
            <pc:sldMk cId="1758230592" sldId="272"/>
            <ac:spMk id="7" creationId="{066F6035-D8C3-6F52-9883-D4075B2E38ED}"/>
          </ac:spMkLst>
        </pc:spChg>
        <pc:spChg chg="del mod">
          <ac:chgData name="Cole Morrison" userId="c43c5555-39fe-45aa-a26c-d2ca8b5f5e4f" providerId="ADAL" clId="{727735FF-9081-4901-B231-09607921C292}" dt="2024-04-17T00:26:23.050" v="1117" actId="478"/>
          <ac:spMkLst>
            <pc:docMk/>
            <pc:sldMk cId="1758230592" sldId="272"/>
            <ac:spMk id="8" creationId="{5CC22E82-01B2-7CE8-74F6-ED1DEB042F5E}"/>
          </ac:spMkLst>
        </pc:spChg>
        <pc:picChg chg="add mod ord">
          <ac:chgData name="Cole Morrison" userId="c43c5555-39fe-45aa-a26c-d2ca8b5f5e4f" providerId="ADAL" clId="{727735FF-9081-4901-B231-09607921C292}" dt="2024-04-17T00:17:57.783" v="934" actId="167"/>
          <ac:picMkLst>
            <pc:docMk/>
            <pc:sldMk cId="1758230592" sldId="272"/>
            <ac:picMk id="2" creationId="{4A2583E7-27DF-722F-AC9C-8C0A3F14E68F}"/>
          </ac:picMkLst>
        </pc:picChg>
        <pc:picChg chg="del">
          <ac:chgData name="Cole Morrison" userId="c43c5555-39fe-45aa-a26c-d2ca8b5f5e4f" providerId="ADAL" clId="{727735FF-9081-4901-B231-09607921C292}" dt="2024-04-17T00:15:07.604" v="928" actId="478"/>
          <ac:picMkLst>
            <pc:docMk/>
            <pc:sldMk cId="1758230592" sldId="272"/>
            <ac:picMk id="5" creationId="{F11D6D29-CCFA-73F1-6F72-2BB32E9DD1BC}"/>
          </ac:picMkLst>
        </pc:picChg>
      </pc:sldChg>
      <pc:sldChg chg="addSp delSp modSp add mod">
        <pc:chgData name="Cole Morrison" userId="c43c5555-39fe-45aa-a26c-d2ca8b5f5e4f" providerId="ADAL" clId="{727735FF-9081-4901-B231-09607921C292}" dt="2024-04-17T00:24:58.585" v="1066" actId="14100"/>
        <pc:sldMkLst>
          <pc:docMk/>
          <pc:sldMk cId="595434873" sldId="273"/>
        </pc:sldMkLst>
        <pc:spChg chg="mod">
          <ac:chgData name="Cole Morrison" userId="c43c5555-39fe-45aa-a26c-d2ca8b5f5e4f" providerId="ADAL" clId="{727735FF-9081-4901-B231-09607921C292}" dt="2024-04-17T00:19:41.843" v="945" actId="20577"/>
          <ac:spMkLst>
            <pc:docMk/>
            <pc:sldMk cId="595434873" sldId="273"/>
            <ac:spMk id="6" creationId="{4796F987-3112-C5F0-B0E1-8CDDD5CBA989}"/>
          </ac:spMkLst>
        </pc:spChg>
        <pc:spChg chg="mod">
          <ac:chgData name="Cole Morrison" userId="c43c5555-39fe-45aa-a26c-d2ca8b5f5e4f" providerId="ADAL" clId="{727735FF-9081-4901-B231-09607921C292}" dt="2024-04-17T00:24:49.189" v="1065" actId="1076"/>
          <ac:spMkLst>
            <pc:docMk/>
            <pc:sldMk cId="595434873" sldId="273"/>
            <ac:spMk id="7" creationId="{066F6035-D8C3-6F52-9883-D4075B2E38ED}"/>
          </ac:spMkLst>
        </pc:spChg>
        <pc:spChg chg="del">
          <ac:chgData name="Cole Morrison" userId="c43c5555-39fe-45aa-a26c-d2ca8b5f5e4f" providerId="ADAL" clId="{727735FF-9081-4901-B231-09607921C292}" dt="2024-04-17T00:20:30.722" v="1057" actId="478"/>
          <ac:spMkLst>
            <pc:docMk/>
            <pc:sldMk cId="595434873" sldId="273"/>
            <ac:spMk id="8" creationId="{5CC22E82-01B2-7CE8-74F6-ED1DEB042F5E}"/>
          </ac:spMkLst>
        </pc:spChg>
        <pc:picChg chg="del">
          <ac:chgData name="Cole Morrison" userId="c43c5555-39fe-45aa-a26c-d2ca8b5f5e4f" providerId="ADAL" clId="{727735FF-9081-4901-B231-09607921C292}" dt="2024-04-17T00:19:38.026" v="937" actId="478"/>
          <ac:picMkLst>
            <pc:docMk/>
            <pc:sldMk cId="595434873" sldId="273"/>
            <ac:picMk id="2" creationId="{4A2583E7-27DF-722F-AC9C-8C0A3F14E68F}"/>
          </ac:picMkLst>
        </pc:picChg>
        <pc:picChg chg="add mod ord">
          <ac:chgData name="Cole Morrison" userId="c43c5555-39fe-45aa-a26c-d2ca8b5f5e4f" providerId="ADAL" clId="{727735FF-9081-4901-B231-09607921C292}" dt="2024-04-17T00:24:58.585" v="1066" actId="14100"/>
          <ac:picMkLst>
            <pc:docMk/>
            <pc:sldMk cId="595434873" sldId="273"/>
            <ac:picMk id="4" creationId="{CB608E0F-DC64-252B-65A9-7929B26D2489}"/>
          </ac:picMkLst>
        </pc:picChg>
      </pc:sldChg>
      <pc:sldChg chg="addSp delSp modSp add mod ord">
        <pc:chgData name="Cole Morrison" userId="c43c5555-39fe-45aa-a26c-d2ca8b5f5e4f" providerId="ADAL" clId="{727735FF-9081-4901-B231-09607921C292}" dt="2024-04-17T00:35:57.356" v="1382" actId="1076"/>
        <pc:sldMkLst>
          <pc:docMk/>
          <pc:sldMk cId="3958912461" sldId="274"/>
        </pc:sldMkLst>
        <pc:spChg chg="add mod">
          <ac:chgData name="Cole Morrison" userId="c43c5555-39fe-45aa-a26c-d2ca8b5f5e4f" providerId="ADAL" clId="{727735FF-9081-4901-B231-09607921C292}" dt="2024-04-17T00:32:51.627" v="1364" actId="20577"/>
          <ac:spMkLst>
            <pc:docMk/>
            <pc:sldMk cId="3958912461" sldId="274"/>
            <ac:spMk id="3" creationId="{E614EFEC-2BB9-0FAE-0C8E-058BE0CF30B8}"/>
          </ac:spMkLst>
        </pc:spChg>
        <pc:spChg chg="mod">
          <ac:chgData name="Cole Morrison" userId="c43c5555-39fe-45aa-a26c-d2ca8b5f5e4f" providerId="ADAL" clId="{727735FF-9081-4901-B231-09607921C292}" dt="2024-04-17T00:35:53.138" v="1381" actId="1076"/>
          <ac:spMkLst>
            <pc:docMk/>
            <pc:sldMk cId="3958912461" sldId="274"/>
            <ac:spMk id="6" creationId="{4796F987-3112-C5F0-B0E1-8CDDD5CBA989}"/>
          </ac:spMkLst>
        </pc:spChg>
        <pc:spChg chg="mod">
          <ac:chgData name="Cole Morrison" userId="c43c5555-39fe-45aa-a26c-d2ca8b5f5e4f" providerId="ADAL" clId="{727735FF-9081-4901-B231-09607921C292}" dt="2024-04-17T00:31:30.026" v="1284" actId="20577"/>
          <ac:spMkLst>
            <pc:docMk/>
            <pc:sldMk cId="3958912461" sldId="274"/>
            <ac:spMk id="7" creationId="{066F6035-D8C3-6F52-9883-D4075B2E38ED}"/>
          </ac:spMkLst>
        </pc:spChg>
        <pc:spChg chg="mod">
          <ac:chgData name="Cole Morrison" userId="c43c5555-39fe-45aa-a26c-d2ca8b5f5e4f" providerId="ADAL" clId="{727735FF-9081-4901-B231-09607921C292}" dt="2024-04-17T00:32:20.419" v="1302" actId="20577"/>
          <ac:spMkLst>
            <pc:docMk/>
            <pc:sldMk cId="3958912461" sldId="274"/>
            <ac:spMk id="8" creationId="{5CC22E82-01B2-7CE8-74F6-ED1DEB042F5E}"/>
          </ac:spMkLst>
        </pc:spChg>
        <pc:picChg chg="del">
          <ac:chgData name="Cole Morrison" userId="c43c5555-39fe-45aa-a26c-d2ca8b5f5e4f" providerId="ADAL" clId="{727735FF-9081-4901-B231-09607921C292}" dt="2024-04-17T00:30:54.964" v="1202" actId="478"/>
          <ac:picMkLst>
            <pc:docMk/>
            <pc:sldMk cId="3958912461" sldId="274"/>
            <ac:picMk id="2" creationId="{4A2583E7-27DF-722F-AC9C-8C0A3F14E68F}"/>
          </ac:picMkLst>
        </pc:picChg>
        <pc:picChg chg="add del mod">
          <ac:chgData name="Cole Morrison" userId="c43c5555-39fe-45aa-a26c-d2ca8b5f5e4f" providerId="ADAL" clId="{727735FF-9081-4901-B231-09607921C292}" dt="2024-04-17T00:33:05.355" v="1366" actId="478"/>
          <ac:picMkLst>
            <pc:docMk/>
            <pc:sldMk cId="3958912461" sldId="274"/>
            <ac:picMk id="5" creationId="{8F953EDE-9A1F-E315-CAFE-DA9650E74699}"/>
          </ac:picMkLst>
        </pc:picChg>
        <pc:picChg chg="add del mod">
          <ac:chgData name="Cole Morrison" userId="c43c5555-39fe-45aa-a26c-d2ca8b5f5e4f" providerId="ADAL" clId="{727735FF-9081-4901-B231-09607921C292}" dt="2024-04-17T00:33:55.388" v="1372" actId="478"/>
          <ac:picMkLst>
            <pc:docMk/>
            <pc:sldMk cId="3958912461" sldId="274"/>
            <ac:picMk id="10" creationId="{1EFB4D32-04CC-F71D-B77A-C420D66BA56F}"/>
          </ac:picMkLst>
        </pc:picChg>
        <pc:picChg chg="add mod ord">
          <ac:chgData name="Cole Morrison" userId="c43c5555-39fe-45aa-a26c-d2ca8b5f5e4f" providerId="ADAL" clId="{727735FF-9081-4901-B231-09607921C292}" dt="2024-04-17T00:35:57.356" v="1382" actId="1076"/>
          <ac:picMkLst>
            <pc:docMk/>
            <pc:sldMk cId="3958912461" sldId="274"/>
            <ac:picMk id="12" creationId="{ACBAB1D3-2461-05FF-F9F0-595714770AA4}"/>
          </ac:picMkLst>
        </pc:picChg>
      </pc:sldChg>
      <pc:sldChg chg="addSp delSp modSp add mod">
        <pc:chgData name="Cole Morrison" userId="c43c5555-39fe-45aa-a26c-d2ca8b5f5e4f" providerId="ADAL" clId="{727735FF-9081-4901-B231-09607921C292}" dt="2024-04-17T00:29:48.455" v="1201" actId="167"/>
        <pc:sldMkLst>
          <pc:docMk/>
          <pc:sldMk cId="2675499718" sldId="275"/>
        </pc:sldMkLst>
        <pc:spChg chg="mod">
          <ac:chgData name="Cole Morrison" userId="c43c5555-39fe-45aa-a26c-d2ca8b5f5e4f" providerId="ADAL" clId="{727735FF-9081-4901-B231-09607921C292}" dt="2024-04-17T00:26:48.883" v="1120" actId="20577"/>
          <ac:spMkLst>
            <pc:docMk/>
            <pc:sldMk cId="2675499718" sldId="275"/>
            <ac:spMk id="6" creationId="{4796F987-3112-C5F0-B0E1-8CDDD5CBA989}"/>
          </ac:spMkLst>
        </pc:spChg>
        <pc:spChg chg="mod">
          <ac:chgData name="Cole Morrison" userId="c43c5555-39fe-45aa-a26c-d2ca8b5f5e4f" providerId="ADAL" clId="{727735FF-9081-4901-B231-09607921C292}" dt="2024-04-17T00:27:13.148" v="1191" actId="20577"/>
          <ac:spMkLst>
            <pc:docMk/>
            <pc:sldMk cId="2675499718" sldId="275"/>
            <ac:spMk id="7" creationId="{066F6035-D8C3-6F52-9883-D4075B2E38ED}"/>
          </ac:spMkLst>
        </pc:spChg>
        <pc:picChg chg="del">
          <ac:chgData name="Cole Morrison" userId="c43c5555-39fe-45aa-a26c-d2ca8b5f5e4f" providerId="ADAL" clId="{727735FF-9081-4901-B231-09607921C292}" dt="2024-04-17T00:27:50.851" v="1192" actId="478"/>
          <ac:picMkLst>
            <pc:docMk/>
            <pc:sldMk cId="2675499718" sldId="275"/>
            <ac:picMk id="2" creationId="{4A2583E7-27DF-722F-AC9C-8C0A3F14E68F}"/>
          </ac:picMkLst>
        </pc:picChg>
        <pc:picChg chg="add mod ord">
          <ac:chgData name="Cole Morrison" userId="c43c5555-39fe-45aa-a26c-d2ca8b5f5e4f" providerId="ADAL" clId="{727735FF-9081-4901-B231-09607921C292}" dt="2024-04-17T00:29:48.455" v="1201" actId="167"/>
          <ac:picMkLst>
            <pc:docMk/>
            <pc:sldMk cId="2675499718" sldId="275"/>
            <ac:picMk id="4" creationId="{B96A82AE-965E-A358-807F-372B71BCF0AE}"/>
          </ac:picMkLst>
        </pc:picChg>
      </pc:sldChg>
      <pc:sldChg chg="addSp delSp modSp new mod modAnim">
        <pc:chgData name="Cole Morrison" userId="c43c5555-39fe-45aa-a26c-d2ca8b5f5e4f" providerId="ADAL" clId="{727735FF-9081-4901-B231-09607921C292}" dt="2024-04-17T00:44:08.822" v="1565" actId="1076"/>
        <pc:sldMkLst>
          <pc:docMk/>
          <pc:sldMk cId="2405038291" sldId="276"/>
        </pc:sldMkLst>
        <pc:spChg chg="del">
          <ac:chgData name="Cole Morrison" userId="c43c5555-39fe-45aa-a26c-d2ca8b5f5e4f" providerId="ADAL" clId="{727735FF-9081-4901-B231-09607921C292}" dt="2024-04-17T00:37:36.499" v="1384" actId="478"/>
          <ac:spMkLst>
            <pc:docMk/>
            <pc:sldMk cId="2405038291" sldId="276"/>
            <ac:spMk id="2" creationId="{5532B3BC-1414-E321-3A5F-2086F83468F5}"/>
          </ac:spMkLst>
        </pc:spChg>
        <pc:spChg chg="del">
          <ac:chgData name="Cole Morrison" userId="c43c5555-39fe-45aa-a26c-d2ca8b5f5e4f" providerId="ADAL" clId="{727735FF-9081-4901-B231-09607921C292}" dt="2024-04-17T00:37:37.691" v="1385" actId="478"/>
          <ac:spMkLst>
            <pc:docMk/>
            <pc:sldMk cId="2405038291" sldId="276"/>
            <ac:spMk id="3" creationId="{45077499-0DAA-5E04-6100-417DA68B0237}"/>
          </ac:spMkLst>
        </pc:spChg>
        <pc:spChg chg="add del mod">
          <ac:chgData name="Cole Morrison" userId="c43c5555-39fe-45aa-a26c-d2ca8b5f5e4f" providerId="ADAL" clId="{727735FF-9081-4901-B231-09607921C292}" dt="2024-04-17T00:44:06.597" v="1563"/>
          <ac:spMkLst>
            <pc:docMk/>
            <pc:sldMk cId="2405038291" sldId="276"/>
            <ac:spMk id="6" creationId="{E29BDA5B-58B2-8408-F5E4-4FE963969209}"/>
          </ac:spMkLst>
        </pc:spChg>
        <pc:spChg chg="add del mod">
          <ac:chgData name="Cole Morrison" userId="c43c5555-39fe-45aa-a26c-d2ca8b5f5e4f" providerId="ADAL" clId="{727735FF-9081-4901-B231-09607921C292}" dt="2024-04-17T00:44:08.822" v="1565" actId="1076"/>
          <ac:spMkLst>
            <pc:docMk/>
            <pc:sldMk cId="2405038291" sldId="276"/>
            <ac:spMk id="7" creationId="{DDA3720D-79BB-875F-13E6-A3301118A6D5}"/>
          </ac:spMkLst>
        </pc:spChg>
        <pc:spChg chg="mod">
          <ac:chgData name="Cole Morrison" userId="c43c5555-39fe-45aa-a26c-d2ca8b5f5e4f" providerId="ADAL" clId="{727735FF-9081-4901-B231-09607921C292}" dt="2024-04-17T00:44:06.597" v="1563"/>
          <ac:spMkLst>
            <pc:docMk/>
            <pc:sldMk cId="2405038291" sldId="276"/>
            <ac:spMk id="8" creationId="{FBD518C9-053D-BCD9-3FA0-212E595B243C}"/>
          </ac:spMkLst>
        </pc:spChg>
        <pc:picChg chg="add mod">
          <ac:chgData name="Cole Morrison" userId="c43c5555-39fe-45aa-a26c-d2ca8b5f5e4f" providerId="ADAL" clId="{727735FF-9081-4901-B231-09607921C292}" dt="2024-04-17T00:39:05.108" v="1386" actId="931"/>
          <ac:picMkLst>
            <pc:docMk/>
            <pc:sldMk cId="2405038291" sldId="276"/>
            <ac:picMk id="5" creationId="{FF8378F5-9416-7191-2B87-383DFDB51334}"/>
          </ac:picMkLst>
        </pc:picChg>
      </pc:sldChg>
    </pc:docChg>
  </pc:docChgLst>
  <pc:docChgLst>
    <pc:chgData name="Abbie Broersma" userId="S::abbie.broersma@isda.idaho.gov::a3c9a990-7369-4150-a051-1cc9286ac251" providerId="AD" clId="Web-{26B60DCD-18CF-A215-C8DC-3D795DCE1DA8}"/>
    <pc:docChg chg="delSld">
      <pc:chgData name="Abbie Broersma" userId="S::abbie.broersma@isda.idaho.gov::a3c9a990-7369-4150-a051-1cc9286ac251" providerId="AD" clId="Web-{26B60DCD-18CF-A215-C8DC-3D795DCE1DA8}" dt="2024-11-05T16:21:37.329" v="0"/>
      <pc:docMkLst>
        <pc:docMk/>
      </pc:docMkLst>
      <pc:sldChg chg="del">
        <pc:chgData name="Abbie Broersma" userId="S::abbie.broersma@isda.idaho.gov::a3c9a990-7369-4150-a051-1cc9286ac251" providerId="AD" clId="Web-{26B60DCD-18CF-A215-C8DC-3D795DCE1DA8}" dt="2024-11-05T16:21:37.329" v="0"/>
        <pc:sldMkLst>
          <pc:docMk/>
          <pc:sldMk cId="2465137188" sldId="1227"/>
        </pc:sldMkLst>
      </pc:sldChg>
    </pc:docChg>
  </pc:docChgLst>
  <pc:docChgLst>
    <pc:chgData name="Cole Morrison" userId="c43c5555-39fe-45aa-a26c-d2ca8b5f5e4f" providerId="ADAL" clId="{7196BDA9-BE66-4FEC-90E3-81E281C9A35C}"/>
    <pc:docChg chg="modSld sldOrd">
      <pc:chgData name="Cole Morrison" userId="c43c5555-39fe-45aa-a26c-d2ca8b5f5e4f" providerId="ADAL" clId="{7196BDA9-BE66-4FEC-90E3-81E281C9A35C}" dt="2024-06-04T19:41:44.180" v="1"/>
      <pc:docMkLst>
        <pc:docMk/>
      </pc:docMkLst>
      <pc:sldChg chg="ord">
        <pc:chgData name="Cole Morrison" userId="c43c5555-39fe-45aa-a26c-d2ca8b5f5e4f" providerId="ADAL" clId="{7196BDA9-BE66-4FEC-90E3-81E281C9A35C}" dt="2024-06-04T19:41:44.180" v="1"/>
        <pc:sldMkLst>
          <pc:docMk/>
          <pc:sldMk cId="324932513" sldId="281"/>
        </pc:sldMkLst>
      </pc:sldChg>
    </pc:docChg>
  </pc:docChgLst>
  <pc:docChgLst>
    <pc:chgData name="Abbie Broersma" userId="S::abbie.broersma@isda.idaho.gov::a3c9a990-7369-4150-a051-1cc9286ac251" providerId="AD" clId="Web-{FBF04650-2A1F-CD1F-4CA9-274C329997A9}"/>
    <pc:docChg chg="addSld modSld">
      <pc:chgData name="Abbie Broersma" userId="S::abbie.broersma@isda.idaho.gov::a3c9a990-7369-4150-a051-1cc9286ac251" providerId="AD" clId="Web-{FBF04650-2A1F-CD1F-4CA9-274C329997A9}" dt="2024-11-05T16:20:03.499" v="4"/>
      <pc:docMkLst>
        <pc:docMk/>
      </pc:docMkLst>
      <pc:sldChg chg="delSp modSp add replId delAnim">
        <pc:chgData name="Abbie Broersma" userId="S::abbie.broersma@isda.idaho.gov::a3c9a990-7369-4150-a051-1cc9286ac251" providerId="AD" clId="Web-{FBF04650-2A1F-CD1F-4CA9-274C329997A9}" dt="2024-11-05T16:20:03.499" v="4"/>
        <pc:sldMkLst>
          <pc:docMk/>
          <pc:sldMk cId="2465137188" sldId="1227"/>
        </pc:sldMkLst>
        <pc:picChg chg="del mod ord">
          <ac:chgData name="Abbie Broersma" userId="S::abbie.broersma@isda.idaho.gov::a3c9a990-7369-4150-a051-1cc9286ac251" providerId="AD" clId="Web-{FBF04650-2A1F-CD1F-4CA9-274C329997A9}" dt="2024-11-05T16:20:03.499" v="4"/>
          <ac:picMkLst>
            <pc:docMk/>
            <pc:sldMk cId="2465137188" sldId="1227"/>
            <ac:picMk id="5" creationId="{1BBD4A82-A1D8-1059-3847-4881AA05ECE5}"/>
          </ac:picMkLst>
        </pc:picChg>
      </pc:sldChg>
    </pc:docChg>
  </pc:docChgLst>
  <pc:docChgLst>
    <pc:chgData name="Cole Morrison" userId="c43c5555-39fe-45aa-a26c-d2ca8b5f5e4f" providerId="ADAL" clId="{516BC28B-55A9-4FB7-AEB0-9F379468FBFA}"/>
    <pc:docChg chg="undo custSel addSld delSld modSld sldOrd delMainMaster">
      <pc:chgData name="Cole Morrison" userId="c43c5555-39fe-45aa-a26c-d2ca8b5f5e4f" providerId="ADAL" clId="{516BC28B-55A9-4FB7-AEB0-9F379468FBFA}" dt="2024-12-02T19:54:15.938" v="569" actId="20577"/>
      <pc:docMkLst>
        <pc:docMk/>
      </pc:docMkLst>
      <pc:sldChg chg="modSp mod">
        <pc:chgData name="Cole Morrison" userId="c43c5555-39fe-45aa-a26c-d2ca8b5f5e4f" providerId="ADAL" clId="{516BC28B-55A9-4FB7-AEB0-9F379468FBFA}" dt="2024-12-02T19:16:09.191" v="122" actId="20577"/>
        <pc:sldMkLst>
          <pc:docMk/>
          <pc:sldMk cId="758788395" sldId="258"/>
        </pc:sldMkLst>
        <pc:spChg chg="mod">
          <ac:chgData name="Cole Morrison" userId="c43c5555-39fe-45aa-a26c-d2ca8b5f5e4f" providerId="ADAL" clId="{516BC28B-55A9-4FB7-AEB0-9F379468FBFA}" dt="2024-12-02T19:16:09.191" v="122" actId="20577"/>
          <ac:spMkLst>
            <pc:docMk/>
            <pc:sldMk cId="758788395" sldId="258"/>
            <ac:spMk id="7" creationId="{D28C50B8-2208-49E4-8FF4-8A76AB3C0E8C}"/>
          </ac:spMkLst>
        </pc:spChg>
      </pc:sldChg>
      <pc:sldChg chg="del">
        <pc:chgData name="Cole Morrison" userId="c43c5555-39fe-45aa-a26c-d2ca8b5f5e4f" providerId="ADAL" clId="{516BC28B-55A9-4FB7-AEB0-9F379468FBFA}" dt="2024-12-02T19:16:14.046" v="123" actId="47"/>
        <pc:sldMkLst>
          <pc:docMk/>
          <pc:sldMk cId="373864912" sldId="259"/>
        </pc:sldMkLst>
      </pc:sldChg>
      <pc:sldChg chg="del">
        <pc:chgData name="Cole Morrison" userId="c43c5555-39fe-45aa-a26c-d2ca8b5f5e4f" providerId="ADAL" clId="{516BC28B-55A9-4FB7-AEB0-9F379468FBFA}" dt="2024-12-02T19:16:43.944" v="141" actId="47"/>
        <pc:sldMkLst>
          <pc:docMk/>
          <pc:sldMk cId="1336715745" sldId="260"/>
        </pc:sldMkLst>
      </pc:sldChg>
      <pc:sldChg chg="del">
        <pc:chgData name="Cole Morrison" userId="c43c5555-39fe-45aa-a26c-d2ca8b5f5e4f" providerId="ADAL" clId="{516BC28B-55A9-4FB7-AEB0-9F379468FBFA}" dt="2024-12-02T19:16:46.631" v="143" actId="47"/>
        <pc:sldMkLst>
          <pc:docMk/>
          <pc:sldMk cId="2564386362" sldId="262"/>
        </pc:sldMkLst>
      </pc:sldChg>
      <pc:sldChg chg="del">
        <pc:chgData name="Cole Morrison" userId="c43c5555-39fe-45aa-a26c-d2ca8b5f5e4f" providerId="ADAL" clId="{516BC28B-55A9-4FB7-AEB0-9F379468FBFA}" dt="2024-12-02T19:16:55.618" v="150" actId="47"/>
        <pc:sldMkLst>
          <pc:docMk/>
          <pc:sldMk cId="2754032839" sldId="263"/>
        </pc:sldMkLst>
      </pc:sldChg>
      <pc:sldChg chg="del">
        <pc:chgData name="Cole Morrison" userId="c43c5555-39fe-45aa-a26c-d2ca8b5f5e4f" providerId="ADAL" clId="{516BC28B-55A9-4FB7-AEB0-9F379468FBFA}" dt="2024-12-02T19:16:58.968" v="153" actId="47"/>
        <pc:sldMkLst>
          <pc:docMk/>
          <pc:sldMk cId="1142467708" sldId="264"/>
        </pc:sldMkLst>
      </pc:sldChg>
      <pc:sldChg chg="del">
        <pc:chgData name="Cole Morrison" userId="c43c5555-39fe-45aa-a26c-d2ca8b5f5e4f" providerId="ADAL" clId="{516BC28B-55A9-4FB7-AEB0-9F379468FBFA}" dt="2024-12-02T19:16:58.031" v="152" actId="47"/>
        <pc:sldMkLst>
          <pc:docMk/>
          <pc:sldMk cId="2217564233" sldId="266"/>
        </pc:sldMkLst>
      </pc:sldChg>
      <pc:sldChg chg="del">
        <pc:chgData name="Cole Morrison" userId="c43c5555-39fe-45aa-a26c-d2ca8b5f5e4f" providerId="ADAL" clId="{516BC28B-55A9-4FB7-AEB0-9F379468FBFA}" dt="2024-12-02T19:17:00.106" v="154" actId="47"/>
        <pc:sldMkLst>
          <pc:docMk/>
          <pc:sldMk cId="1440972614" sldId="267"/>
        </pc:sldMkLst>
      </pc:sldChg>
      <pc:sldChg chg="del">
        <pc:chgData name="Cole Morrison" userId="c43c5555-39fe-45aa-a26c-d2ca8b5f5e4f" providerId="ADAL" clId="{516BC28B-55A9-4FB7-AEB0-9F379468FBFA}" dt="2024-12-02T19:17:09.216" v="163" actId="47"/>
        <pc:sldMkLst>
          <pc:docMk/>
          <pc:sldMk cId="2611624692" sldId="268"/>
        </pc:sldMkLst>
      </pc:sldChg>
      <pc:sldChg chg="addSp delSp modSp mod ord">
        <pc:chgData name="Cole Morrison" userId="c43c5555-39fe-45aa-a26c-d2ca8b5f5e4f" providerId="ADAL" clId="{516BC28B-55A9-4FB7-AEB0-9F379468FBFA}" dt="2024-11-20T17:13:53.513" v="97" actId="167"/>
        <pc:sldMkLst>
          <pc:docMk/>
          <pc:sldMk cId="1391703190" sldId="269"/>
        </pc:sldMkLst>
        <pc:spChg chg="mod">
          <ac:chgData name="Cole Morrison" userId="c43c5555-39fe-45aa-a26c-d2ca8b5f5e4f" providerId="ADAL" clId="{516BC28B-55A9-4FB7-AEB0-9F379468FBFA}" dt="2024-11-20T15:48:24.072" v="36" actId="20577"/>
          <ac:spMkLst>
            <pc:docMk/>
            <pc:sldMk cId="1391703190" sldId="269"/>
            <ac:spMk id="4" creationId="{830D286E-C9E8-130D-BD22-B8CDE5701923}"/>
          </ac:spMkLst>
        </pc:spChg>
        <pc:spChg chg="mod">
          <ac:chgData name="Cole Morrison" userId="c43c5555-39fe-45aa-a26c-d2ca8b5f5e4f" providerId="ADAL" clId="{516BC28B-55A9-4FB7-AEB0-9F379468FBFA}" dt="2024-11-20T15:49:00.772" v="71" actId="1076"/>
          <ac:spMkLst>
            <pc:docMk/>
            <pc:sldMk cId="1391703190" sldId="269"/>
            <ac:spMk id="5" creationId="{A3A3AB3E-85D3-DAC6-3574-379898800EDA}"/>
          </ac:spMkLst>
        </pc:spChg>
        <pc:spChg chg="mod">
          <ac:chgData name="Cole Morrison" userId="c43c5555-39fe-45aa-a26c-d2ca8b5f5e4f" providerId="ADAL" clId="{516BC28B-55A9-4FB7-AEB0-9F379468FBFA}" dt="2024-11-20T15:49:12.856" v="80" actId="20577"/>
          <ac:spMkLst>
            <pc:docMk/>
            <pc:sldMk cId="1391703190" sldId="269"/>
            <ac:spMk id="6" creationId="{1FBD52B2-3654-3889-FBB1-A46081346996}"/>
          </ac:spMkLst>
        </pc:spChg>
        <pc:picChg chg="del">
          <ac:chgData name="Cole Morrison" userId="c43c5555-39fe-45aa-a26c-d2ca8b5f5e4f" providerId="ADAL" clId="{516BC28B-55A9-4FB7-AEB0-9F379468FBFA}" dt="2024-11-20T15:48:46.769" v="69" actId="478"/>
          <ac:picMkLst>
            <pc:docMk/>
            <pc:sldMk cId="1391703190" sldId="269"/>
            <ac:picMk id="2" creationId="{032EF5CD-9098-B2D0-678E-669A0BFF0814}"/>
          </ac:picMkLst>
        </pc:picChg>
        <pc:picChg chg="add mod ord">
          <ac:chgData name="Cole Morrison" userId="c43c5555-39fe-45aa-a26c-d2ca8b5f5e4f" providerId="ADAL" clId="{516BC28B-55A9-4FB7-AEB0-9F379468FBFA}" dt="2024-11-20T17:13:53.513" v="97" actId="167"/>
          <ac:picMkLst>
            <pc:docMk/>
            <pc:sldMk cId="1391703190" sldId="269"/>
            <ac:picMk id="8" creationId="{00BA05D9-06CA-9DAE-6D24-E5A8DE76D03F}"/>
          </ac:picMkLst>
        </pc:picChg>
      </pc:sldChg>
      <pc:sldChg chg="del">
        <pc:chgData name="Cole Morrison" userId="c43c5555-39fe-45aa-a26c-d2ca8b5f5e4f" providerId="ADAL" clId="{516BC28B-55A9-4FB7-AEB0-9F379468FBFA}" dt="2024-12-02T19:16:42.549" v="140" actId="47"/>
        <pc:sldMkLst>
          <pc:docMk/>
          <pc:sldMk cId="3270747050" sldId="279"/>
        </pc:sldMkLst>
      </pc:sldChg>
      <pc:sldChg chg="addSp modSp del mod">
        <pc:chgData name="Cole Morrison" userId="c43c5555-39fe-45aa-a26c-d2ca8b5f5e4f" providerId="ADAL" clId="{516BC28B-55A9-4FB7-AEB0-9F379468FBFA}" dt="2024-12-02T19:16:23.129" v="139" actId="47"/>
        <pc:sldMkLst>
          <pc:docMk/>
          <pc:sldMk cId="2204895052" sldId="280"/>
        </pc:sldMkLst>
        <pc:picChg chg="add mod">
          <ac:chgData name="Cole Morrison" userId="c43c5555-39fe-45aa-a26c-d2ca8b5f5e4f" providerId="ADAL" clId="{516BC28B-55A9-4FB7-AEB0-9F379468FBFA}" dt="2024-11-20T16:04:44.640" v="84" actId="27614"/>
          <ac:picMkLst>
            <pc:docMk/>
            <pc:sldMk cId="2204895052" sldId="280"/>
            <ac:picMk id="3" creationId="{3E9CDE23-F041-BDEF-E3D5-4D260C0CBEC2}"/>
          </ac:picMkLst>
        </pc:picChg>
        <pc:picChg chg="add mod">
          <ac:chgData name="Cole Morrison" userId="c43c5555-39fe-45aa-a26c-d2ca8b5f5e4f" providerId="ADAL" clId="{516BC28B-55A9-4FB7-AEB0-9F379468FBFA}" dt="2024-11-20T16:05:01.329" v="92" actId="14100"/>
          <ac:picMkLst>
            <pc:docMk/>
            <pc:sldMk cId="2204895052" sldId="280"/>
            <ac:picMk id="6" creationId="{8A883C13-A8B3-B47B-C6BF-765A0ECBDEE7}"/>
          </ac:picMkLst>
        </pc:picChg>
      </pc:sldChg>
      <pc:sldChg chg="del">
        <pc:chgData name="Cole Morrison" userId="c43c5555-39fe-45aa-a26c-d2ca8b5f5e4f" providerId="ADAL" clId="{516BC28B-55A9-4FB7-AEB0-9F379468FBFA}" dt="2024-12-02T19:16:22.829" v="138" actId="47"/>
        <pc:sldMkLst>
          <pc:docMk/>
          <pc:sldMk cId="324932513" sldId="281"/>
        </pc:sldMkLst>
      </pc:sldChg>
      <pc:sldChg chg="del">
        <pc:chgData name="Cole Morrison" userId="c43c5555-39fe-45aa-a26c-d2ca8b5f5e4f" providerId="ADAL" clId="{516BC28B-55A9-4FB7-AEB0-9F379468FBFA}" dt="2024-12-02T19:16:20.613" v="131" actId="47"/>
        <pc:sldMkLst>
          <pc:docMk/>
          <pc:sldMk cId="1657587549" sldId="836"/>
        </pc:sldMkLst>
      </pc:sldChg>
      <pc:sldChg chg="del">
        <pc:chgData name="Cole Morrison" userId="c43c5555-39fe-45aa-a26c-d2ca8b5f5e4f" providerId="ADAL" clId="{516BC28B-55A9-4FB7-AEB0-9F379468FBFA}" dt="2024-12-02T19:16:21.666" v="134" actId="47"/>
        <pc:sldMkLst>
          <pc:docMk/>
          <pc:sldMk cId="4022564882" sldId="851"/>
        </pc:sldMkLst>
      </pc:sldChg>
      <pc:sldChg chg="del">
        <pc:chgData name="Cole Morrison" userId="c43c5555-39fe-45aa-a26c-d2ca8b5f5e4f" providerId="ADAL" clId="{516BC28B-55A9-4FB7-AEB0-9F379468FBFA}" dt="2024-12-02T19:16:16.377" v="125" actId="47"/>
        <pc:sldMkLst>
          <pc:docMk/>
          <pc:sldMk cId="3074502135" sldId="866"/>
        </pc:sldMkLst>
      </pc:sldChg>
      <pc:sldChg chg="del">
        <pc:chgData name="Cole Morrison" userId="c43c5555-39fe-45aa-a26c-d2ca8b5f5e4f" providerId="ADAL" clId="{516BC28B-55A9-4FB7-AEB0-9F379468FBFA}" dt="2024-12-02T19:16:22.569" v="137" actId="47"/>
        <pc:sldMkLst>
          <pc:docMk/>
          <pc:sldMk cId="301373794" sldId="903"/>
        </pc:sldMkLst>
      </pc:sldChg>
      <pc:sldChg chg="del">
        <pc:chgData name="Cole Morrison" userId="c43c5555-39fe-45aa-a26c-d2ca8b5f5e4f" providerId="ADAL" clId="{516BC28B-55A9-4FB7-AEB0-9F379468FBFA}" dt="2024-12-02T19:16:15.213" v="124" actId="47"/>
        <pc:sldMkLst>
          <pc:docMk/>
          <pc:sldMk cId="4007469538" sldId="904"/>
        </pc:sldMkLst>
      </pc:sldChg>
      <pc:sldChg chg="del">
        <pc:chgData name="Cole Morrison" userId="c43c5555-39fe-45aa-a26c-d2ca8b5f5e4f" providerId="ADAL" clId="{516BC28B-55A9-4FB7-AEB0-9F379468FBFA}" dt="2024-12-02T19:16:18.920" v="128" actId="47"/>
        <pc:sldMkLst>
          <pc:docMk/>
          <pc:sldMk cId="3451710676" sldId="907"/>
        </pc:sldMkLst>
      </pc:sldChg>
      <pc:sldChg chg="del">
        <pc:chgData name="Cole Morrison" userId="c43c5555-39fe-45aa-a26c-d2ca8b5f5e4f" providerId="ADAL" clId="{516BC28B-55A9-4FB7-AEB0-9F379468FBFA}" dt="2024-12-02T19:16:19.618" v="129" actId="47"/>
        <pc:sldMkLst>
          <pc:docMk/>
          <pc:sldMk cId="90315766" sldId="908"/>
        </pc:sldMkLst>
      </pc:sldChg>
      <pc:sldChg chg="del">
        <pc:chgData name="Cole Morrison" userId="c43c5555-39fe-45aa-a26c-d2ca8b5f5e4f" providerId="ADAL" clId="{516BC28B-55A9-4FB7-AEB0-9F379468FBFA}" dt="2024-12-02T19:16:20.331" v="130" actId="47"/>
        <pc:sldMkLst>
          <pc:docMk/>
          <pc:sldMk cId="4162217368" sldId="909"/>
        </pc:sldMkLst>
      </pc:sldChg>
      <pc:sldChg chg="del">
        <pc:chgData name="Cole Morrison" userId="c43c5555-39fe-45aa-a26c-d2ca8b5f5e4f" providerId="ADAL" clId="{516BC28B-55A9-4FB7-AEB0-9F379468FBFA}" dt="2024-12-02T19:16:20.991" v="132" actId="47"/>
        <pc:sldMkLst>
          <pc:docMk/>
          <pc:sldMk cId="520798116" sldId="911"/>
        </pc:sldMkLst>
      </pc:sldChg>
      <pc:sldChg chg="del">
        <pc:chgData name="Cole Morrison" userId="c43c5555-39fe-45aa-a26c-d2ca8b5f5e4f" providerId="ADAL" clId="{516BC28B-55A9-4FB7-AEB0-9F379468FBFA}" dt="2024-12-02T19:16:21.353" v="133" actId="47"/>
        <pc:sldMkLst>
          <pc:docMk/>
          <pc:sldMk cId="2616186022" sldId="912"/>
        </pc:sldMkLst>
      </pc:sldChg>
      <pc:sldChg chg="del">
        <pc:chgData name="Cole Morrison" userId="c43c5555-39fe-45aa-a26c-d2ca8b5f5e4f" providerId="ADAL" clId="{516BC28B-55A9-4FB7-AEB0-9F379468FBFA}" dt="2024-12-02T19:16:22.068" v="135" actId="47"/>
        <pc:sldMkLst>
          <pc:docMk/>
          <pc:sldMk cId="1542560418" sldId="1075"/>
        </pc:sldMkLst>
      </pc:sldChg>
      <pc:sldChg chg="del">
        <pc:chgData name="Cole Morrison" userId="c43c5555-39fe-45aa-a26c-d2ca8b5f5e4f" providerId="ADAL" clId="{516BC28B-55A9-4FB7-AEB0-9F379468FBFA}" dt="2024-12-02T19:16:22.324" v="136" actId="47"/>
        <pc:sldMkLst>
          <pc:docMk/>
          <pc:sldMk cId="3696161084" sldId="1076"/>
        </pc:sldMkLst>
      </pc:sldChg>
      <pc:sldChg chg="del">
        <pc:chgData name="Cole Morrison" userId="c43c5555-39fe-45aa-a26c-d2ca8b5f5e4f" providerId="ADAL" clId="{516BC28B-55A9-4FB7-AEB0-9F379468FBFA}" dt="2024-12-02T19:16:17.551" v="126" actId="47"/>
        <pc:sldMkLst>
          <pc:docMk/>
          <pc:sldMk cId="4019003382" sldId="1220"/>
        </pc:sldMkLst>
      </pc:sldChg>
      <pc:sldChg chg="del">
        <pc:chgData name="Cole Morrison" userId="c43c5555-39fe-45aa-a26c-d2ca8b5f5e4f" providerId="ADAL" clId="{516BC28B-55A9-4FB7-AEB0-9F379468FBFA}" dt="2024-12-02T19:16:18.322" v="127" actId="47"/>
        <pc:sldMkLst>
          <pc:docMk/>
          <pc:sldMk cId="2376819485" sldId="1221"/>
        </pc:sldMkLst>
      </pc:sldChg>
      <pc:sldChg chg="del">
        <pc:chgData name="Cole Morrison" userId="c43c5555-39fe-45aa-a26c-d2ca8b5f5e4f" providerId="ADAL" clId="{516BC28B-55A9-4FB7-AEB0-9F379468FBFA}" dt="2024-12-02T19:16:46.028" v="142" actId="47"/>
        <pc:sldMkLst>
          <pc:docMk/>
          <pc:sldMk cId="2646379970" sldId="1223"/>
        </pc:sldMkLst>
      </pc:sldChg>
      <pc:sldChg chg="del">
        <pc:chgData name="Cole Morrison" userId="c43c5555-39fe-45aa-a26c-d2ca8b5f5e4f" providerId="ADAL" clId="{516BC28B-55A9-4FB7-AEB0-9F379468FBFA}" dt="2024-12-02T19:16:50.260" v="145" actId="47"/>
        <pc:sldMkLst>
          <pc:docMk/>
          <pc:sldMk cId="2743160426" sldId="1224"/>
        </pc:sldMkLst>
      </pc:sldChg>
      <pc:sldChg chg="del">
        <pc:chgData name="Cole Morrison" userId="c43c5555-39fe-45aa-a26c-d2ca8b5f5e4f" providerId="ADAL" clId="{516BC28B-55A9-4FB7-AEB0-9F379468FBFA}" dt="2024-12-02T19:16:53.152" v="148" actId="47"/>
        <pc:sldMkLst>
          <pc:docMk/>
          <pc:sldMk cId="1739531269" sldId="1225"/>
        </pc:sldMkLst>
      </pc:sldChg>
      <pc:sldChg chg="del">
        <pc:chgData name="Cole Morrison" userId="c43c5555-39fe-45aa-a26c-d2ca8b5f5e4f" providerId="ADAL" clId="{516BC28B-55A9-4FB7-AEB0-9F379468FBFA}" dt="2024-12-02T19:16:51.597" v="147" actId="47"/>
        <pc:sldMkLst>
          <pc:docMk/>
          <pc:sldMk cId="1116674035" sldId="1226"/>
        </pc:sldMkLst>
      </pc:sldChg>
      <pc:sldChg chg="del">
        <pc:chgData name="Cole Morrison" userId="c43c5555-39fe-45aa-a26c-d2ca8b5f5e4f" providerId="ADAL" clId="{516BC28B-55A9-4FB7-AEB0-9F379468FBFA}" dt="2024-12-02T19:16:56.399" v="151" actId="47"/>
        <pc:sldMkLst>
          <pc:docMk/>
          <pc:sldMk cId="1460765259" sldId="1227"/>
        </pc:sldMkLst>
      </pc:sldChg>
      <pc:sldChg chg="del">
        <pc:chgData name="Cole Morrison" userId="c43c5555-39fe-45aa-a26c-d2ca8b5f5e4f" providerId="ADAL" clId="{516BC28B-55A9-4FB7-AEB0-9F379468FBFA}" dt="2024-12-02T19:16:54.451" v="149" actId="47"/>
        <pc:sldMkLst>
          <pc:docMk/>
          <pc:sldMk cId="2829520153" sldId="1228"/>
        </pc:sldMkLst>
      </pc:sldChg>
      <pc:sldChg chg="addSp delSp modSp mod">
        <pc:chgData name="Cole Morrison" userId="c43c5555-39fe-45aa-a26c-d2ca8b5f5e4f" providerId="ADAL" clId="{516BC28B-55A9-4FB7-AEB0-9F379468FBFA}" dt="2024-12-02T19:20:13.096" v="170" actId="26606"/>
        <pc:sldMkLst>
          <pc:docMk/>
          <pc:sldMk cId="589195089" sldId="1229"/>
        </pc:sldMkLst>
        <pc:spChg chg="del">
          <ac:chgData name="Cole Morrison" userId="c43c5555-39fe-45aa-a26c-d2ca8b5f5e4f" providerId="ADAL" clId="{516BC28B-55A9-4FB7-AEB0-9F379468FBFA}" dt="2024-12-02T19:20:13.096" v="170" actId="26606"/>
          <ac:spMkLst>
            <pc:docMk/>
            <pc:sldMk cId="589195089" sldId="1229"/>
            <ac:spMk id="9" creationId="{32BC26D8-82FB-445E-AA49-62A77D7C1EE0}"/>
          </ac:spMkLst>
        </pc:spChg>
        <pc:spChg chg="del">
          <ac:chgData name="Cole Morrison" userId="c43c5555-39fe-45aa-a26c-d2ca8b5f5e4f" providerId="ADAL" clId="{516BC28B-55A9-4FB7-AEB0-9F379468FBFA}" dt="2024-12-02T19:20:13.096" v="170" actId="26606"/>
          <ac:spMkLst>
            <pc:docMk/>
            <pc:sldMk cId="589195089" sldId="1229"/>
            <ac:spMk id="11" creationId="{CB44330D-EA18-4254-AA95-EB49948539B8}"/>
          </ac:spMkLst>
        </pc:spChg>
        <pc:spChg chg="add">
          <ac:chgData name="Cole Morrison" userId="c43c5555-39fe-45aa-a26c-d2ca8b5f5e4f" providerId="ADAL" clId="{516BC28B-55A9-4FB7-AEB0-9F379468FBFA}" dt="2024-12-02T19:20:13.096" v="170" actId="26606"/>
          <ac:spMkLst>
            <pc:docMk/>
            <pc:sldMk cId="589195089" sldId="1229"/>
            <ac:spMk id="16" creationId="{32BC26D8-82FB-445E-AA49-62A77D7C1EE0}"/>
          </ac:spMkLst>
        </pc:spChg>
        <pc:spChg chg="add">
          <ac:chgData name="Cole Morrison" userId="c43c5555-39fe-45aa-a26c-d2ca8b5f5e4f" providerId="ADAL" clId="{516BC28B-55A9-4FB7-AEB0-9F379468FBFA}" dt="2024-12-02T19:20:13.096" v="170" actId="26606"/>
          <ac:spMkLst>
            <pc:docMk/>
            <pc:sldMk cId="589195089" sldId="1229"/>
            <ac:spMk id="18" creationId="{CB44330D-EA18-4254-AA95-EB49948539B8}"/>
          </ac:spMkLst>
        </pc:spChg>
        <pc:graphicFrameChg chg="add mod">
          <ac:chgData name="Cole Morrison" userId="c43c5555-39fe-45aa-a26c-d2ca8b5f5e4f" providerId="ADAL" clId="{516BC28B-55A9-4FB7-AEB0-9F379468FBFA}" dt="2024-12-02T19:20:13.096" v="170" actId="26606"/>
          <ac:graphicFrameMkLst>
            <pc:docMk/>
            <pc:sldMk cId="589195089" sldId="1229"/>
            <ac:graphicFrameMk id="2" creationId="{8D195C85-27B8-7AC3-C666-042775D429A9}"/>
          </ac:graphicFrameMkLst>
        </pc:graphicFrameChg>
        <pc:graphicFrameChg chg="del">
          <ac:chgData name="Cole Morrison" userId="c43c5555-39fe-45aa-a26c-d2ca8b5f5e4f" providerId="ADAL" clId="{516BC28B-55A9-4FB7-AEB0-9F379468FBFA}" dt="2024-12-02T19:19:42.178" v="167" actId="478"/>
          <ac:graphicFrameMkLst>
            <pc:docMk/>
            <pc:sldMk cId="589195089" sldId="1229"/>
            <ac:graphicFrameMk id="4" creationId="{74506BBD-DE1A-68DF-1C0D-414063EBF36E}"/>
          </ac:graphicFrameMkLst>
        </pc:graphicFrameChg>
      </pc:sldChg>
      <pc:sldChg chg="addSp delSp modSp mod">
        <pc:chgData name="Cole Morrison" userId="c43c5555-39fe-45aa-a26c-d2ca8b5f5e4f" providerId="ADAL" clId="{516BC28B-55A9-4FB7-AEB0-9F379468FBFA}" dt="2024-12-02T19:21:41.974" v="179" actId="14100"/>
        <pc:sldMkLst>
          <pc:docMk/>
          <pc:sldMk cId="1686884733" sldId="1230"/>
        </pc:sldMkLst>
        <pc:spChg chg="del">
          <ac:chgData name="Cole Morrison" userId="c43c5555-39fe-45aa-a26c-d2ca8b5f5e4f" providerId="ADAL" clId="{516BC28B-55A9-4FB7-AEB0-9F379468FBFA}" dt="2024-12-02T19:21:35.428" v="177" actId="26606"/>
          <ac:spMkLst>
            <pc:docMk/>
            <pc:sldMk cId="1686884733" sldId="1230"/>
            <ac:spMk id="7" creationId="{32BC26D8-82FB-445E-AA49-62A77D7C1EE0}"/>
          </ac:spMkLst>
        </pc:spChg>
        <pc:spChg chg="del">
          <ac:chgData name="Cole Morrison" userId="c43c5555-39fe-45aa-a26c-d2ca8b5f5e4f" providerId="ADAL" clId="{516BC28B-55A9-4FB7-AEB0-9F379468FBFA}" dt="2024-12-02T19:21:35.428" v="177" actId="26606"/>
          <ac:spMkLst>
            <pc:docMk/>
            <pc:sldMk cId="1686884733" sldId="1230"/>
            <ac:spMk id="9" creationId="{CB44330D-EA18-4254-AA95-EB49948539B8}"/>
          </ac:spMkLst>
        </pc:spChg>
        <pc:spChg chg="add">
          <ac:chgData name="Cole Morrison" userId="c43c5555-39fe-45aa-a26c-d2ca8b5f5e4f" providerId="ADAL" clId="{516BC28B-55A9-4FB7-AEB0-9F379468FBFA}" dt="2024-12-02T19:21:35.428" v="177" actId="26606"/>
          <ac:spMkLst>
            <pc:docMk/>
            <pc:sldMk cId="1686884733" sldId="1230"/>
            <ac:spMk id="14" creationId="{32BC26D8-82FB-445E-AA49-62A77D7C1EE0}"/>
          </ac:spMkLst>
        </pc:spChg>
        <pc:spChg chg="add">
          <ac:chgData name="Cole Morrison" userId="c43c5555-39fe-45aa-a26c-d2ca8b5f5e4f" providerId="ADAL" clId="{516BC28B-55A9-4FB7-AEB0-9F379468FBFA}" dt="2024-12-02T19:21:35.428" v="177" actId="26606"/>
          <ac:spMkLst>
            <pc:docMk/>
            <pc:sldMk cId="1686884733" sldId="1230"/>
            <ac:spMk id="16" creationId="{CB44330D-EA18-4254-AA95-EB49948539B8}"/>
          </ac:spMkLst>
        </pc:spChg>
        <pc:graphicFrameChg chg="del">
          <ac:chgData name="Cole Morrison" userId="c43c5555-39fe-45aa-a26c-d2ca8b5f5e4f" providerId="ADAL" clId="{516BC28B-55A9-4FB7-AEB0-9F379468FBFA}" dt="2024-12-02T19:21:27.051" v="175" actId="478"/>
          <ac:graphicFrameMkLst>
            <pc:docMk/>
            <pc:sldMk cId="1686884733" sldId="1230"/>
            <ac:graphicFrameMk id="2" creationId="{5257687C-560A-814B-1BDA-987F5D7F4C77}"/>
          </ac:graphicFrameMkLst>
        </pc:graphicFrameChg>
        <pc:graphicFrameChg chg="add mod">
          <ac:chgData name="Cole Morrison" userId="c43c5555-39fe-45aa-a26c-d2ca8b5f5e4f" providerId="ADAL" clId="{516BC28B-55A9-4FB7-AEB0-9F379468FBFA}" dt="2024-12-02T19:21:41.974" v="179" actId="14100"/>
          <ac:graphicFrameMkLst>
            <pc:docMk/>
            <pc:sldMk cId="1686884733" sldId="1230"/>
            <ac:graphicFrameMk id="3" creationId="{F7F2B8B2-5BF6-9C54-5AB0-79A629AE3073}"/>
          </ac:graphicFrameMkLst>
        </pc:graphicFrameChg>
      </pc:sldChg>
      <pc:sldChg chg="del">
        <pc:chgData name="Cole Morrison" userId="c43c5555-39fe-45aa-a26c-d2ca8b5f5e4f" providerId="ADAL" clId="{516BC28B-55A9-4FB7-AEB0-9F379468FBFA}" dt="2024-12-02T19:16:50.802" v="146" actId="47"/>
        <pc:sldMkLst>
          <pc:docMk/>
          <pc:sldMk cId="4255099689" sldId="1231"/>
        </pc:sldMkLst>
      </pc:sldChg>
      <pc:sldChg chg="del">
        <pc:chgData name="Cole Morrison" userId="c43c5555-39fe-45aa-a26c-d2ca8b5f5e4f" providerId="ADAL" clId="{516BC28B-55A9-4FB7-AEB0-9F379468FBFA}" dt="2024-12-02T19:16:49.076" v="144" actId="47"/>
        <pc:sldMkLst>
          <pc:docMk/>
          <pc:sldMk cId="296945505" sldId="1232"/>
        </pc:sldMkLst>
      </pc:sldChg>
      <pc:sldChg chg="del">
        <pc:chgData name="Cole Morrison" userId="c43c5555-39fe-45aa-a26c-d2ca8b5f5e4f" providerId="ADAL" clId="{516BC28B-55A9-4FB7-AEB0-9F379468FBFA}" dt="2024-12-02T19:17:01.796" v="156" actId="47"/>
        <pc:sldMkLst>
          <pc:docMk/>
          <pc:sldMk cId="2352097902" sldId="1233"/>
        </pc:sldMkLst>
      </pc:sldChg>
      <pc:sldChg chg="del">
        <pc:chgData name="Cole Morrison" userId="c43c5555-39fe-45aa-a26c-d2ca8b5f5e4f" providerId="ADAL" clId="{516BC28B-55A9-4FB7-AEB0-9F379468FBFA}" dt="2024-12-02T19:17:07.333" v="162" actId="47"/>
        <pc:sldMkLst>
          <pc:docMk/>
          <pc:sldMk cId="245207874" sldId="1235"/>
        </pc:sldMkLst>
      </pc:sldChg>
      <pc:sldChg chg="del">
        <pc:chgData name="Cole Morrison" userId="c43c5555-39fe-45aa-a26c-d2ca8b5f5e4f" providerId="ADAL" clId="{516BC28B-55A9-4FB7-AEB0-9F379468FBFA}" dt="2024-12-02T19:17:00.641" v="155" actId="47"/>
        <pc:sldMkLst>
          <pc:docMk/>
          <pc:sldMk cId="756011107" sldId="1236"/>
        </pc:sldMkLst>
      </pc:sldChg>
      <pc:sldChg chg="del">
        <pc:chgData name="Cole Morrison" userId="c43c5555-39fe-45aa-a26c-d2ca8b5f5e4f" providerId="ADAL" clId="{516BC28B-55A9-4FB7-AEB0-9F379468FBFA}" dt="2024-12-02T19:17:04.226" v="158" actId="47"/>
        <pc:sldMkLst>
          <pc:docMk/>
          <pc:sldMk cId="218960771" sldId="1237"/>
        </pc:sldMkLst>
      </pc:sldChg>
      <pc:sldChg chg="del">
        <pc:chgData name="Cole Morrison" userId="c43c5555-39fe-45aa-a26c-d2ca8b5f5e4f" providerId="ADAL" clId="{516BC28B-55A9-4FB7-AEB0-9F379468FBFA}" dt="2024-12-02T19:17:06.520" v="161" actId="47"/>
        <pc:sldMkLst>
          <pc:docMk/>
          <pc:sldMk cId="2196409502" sldId="1238"/>
        </pc:sldMkLst>
      </pc:sldChg>
      <pc:sldChg chg="del">
        <pc:chgData name="Cole Morrison" userId="c43c5555-39fe-45aa-a26c-d2ca8b5f5e4f" providerId="ADAL" clId="{516BC28B-55A9-4FB7-AEB0-9F379468FBFA}" dt="2024-12-02T19:17:04.961" v="159" actId="47"/>
        <pc:sldMkLst>
          <pc:docMk/>
          <pc:sldMk cId="3030027057" sldId="1239"/>
        </pc:sldMkLst>
      </pc:sldChg>
      <pc:sldChg chg="del">
        <pc:chgData name="Cole Morrison" userId="c43c5555-39fe-45aa-a26c-d2ca8b5f5e4f" providerId="ADAL" clId="{516BC28B-55A9-4FB7-AEB0-9F379468FBFA}" dt="2024-12-02T19:17:05.720" v="160" actId="47"/>
        <pc:sldMkLst>
          <pc:docMk/>
          <pc:sldMk cId="933498046" sldId="1240"/>
        </pc:sldMkLst>
      </pc:sldChg>
      <pc:sldChg chg="modSp del mod">
        <pc:chgData name="Cole Morrison" userId="c43c5555-39fe-45aa-a26c-d2ca8b5f5e4f" providerId="ADAL" clId="{516BC28B-55A9-4FB7-AEB0-9F379468FBFA}" dt="2024-12-02T19:17:25.327" v="166" actId="47"/>
        <pc:sldMkLst>
          <pc:docMk/>
          <pc:sldMk cId="3752326186" sldId="1241"/>
        </pc:sldMkLst>
        <pc:spChg chg="mod">
          <ac:chgData name="Cole Morrison" userId="c43c5555-39fe-45aa-a26c-d2ca8b5f5e4f" providerId="ADAL" clId="{516BC28B-55A9-4FB7-AEB0-9F379468FBFA}" dt="2024-11-20T17:09:08.988" v="93" actId="1076"/>
          <ac:spMkLst>
            <pc:docMk/>
            <pc:sldMk cId="3752326186" sldId="1241"/>
            <ac:spMk id="5" creationId="{5553BD60-87E1-B2B4-A99F-B19122CAFA24}"/>
          </ac:spMkLst>
        </pc:spChg>
      </pc:sldChg>
      <pc:sldChg chg="del">
        <pc:chgData name="Cole Morrison" userId="c43c5555-39fe-45aa-a26c-d2ca8b5f5e4f" providerId="ADAL" clId="{516BC28B-55A9-4FB7-AEB0-9F379468FBFA}" dt="2024-12-02T19:17:02.964" v="157" actId="47"/>
        <pc:sldMkLst>
          <pc:docMk/>
          <pc:sldMk cId="3885587705" sldId="2586"/>
        </pc:sldMkLst>
      </pc:sldChg>
      <pc:sldChg chg="addSp delSp modSp new del mod modClrScheme chgLayout">
        <pc:chgData name="Cole Morrison" userId="c43c5555-39fe-45aa-a26c-d2ca8b5f5e4f" providerId="ADAL" clId="{516BC28B-55A9-4FB7-AEB0-9F379468FBFA}" dt="2024-12-02T19:17:15.865" v="165" actId="47"/>
        <pc:sldMkLst>
          <pc:docMk/>
          <pc:sldMk cId="126650544" sldId="2587"/>
        </pc:sldMkLst>
        <pc:spChg chg="del">
          <ac:chgData name="Cole Morrison" userId="c43c5555-39fe-45aa-a26c-d2ca8b5f5e4f" providerId="ADAL" clId="{516BC28B-55A9-4FB7-AEB0-9F379468FBFA}" dt="2024-11-20T15:45:13.249" v="4" actId="700"/>
          <ac:spMkLst>
            <pc:docMk/>
            <pc:sldMk cId="126650544" sldId="2587"/>
            <ac:spMk id="2" creationId="{06C2ED04-7814-8626-2D04-96B337A9B6BA}"/>
          </ac:spMkLst>
        </pc:spChg>
        <pc:spChg chg="del">
          <ac:chgData name="Cole Morrison" userId="c43c5555-39fe-45aa-a26c-d2ca8b5f5e4f" providerId="ADAL" clId="{516BC28B-55A9-4FB7-AEB0-9F379468FBFA}" dt="2024-11-20T15:44:40.758" v="1"/>
          <ac:spMkLst>
            <pc:docMk/>
            <pc:sldMk cId="126650544" sldId="2587"/>
            <ac:spMk id="3" creationId="{B5E3C0CB-B019-0A1D-B2C0-A0BD797928EE}"/>
          </ac:spMkLst>
        </pc:spChg>
        <pc:picChg chg="add mod ord">
          <ac:chgData name="Cole Morrison" userId="c43c5555-39fe-45aa-a26c-d2ca8b5f5e4f" providerId="ADAL" clId="{516BC28B-55A9-4FB7-AEB0-9F379468FBFA}" dt="2024-11-20T15:45:48.175" v="11" actId="14100"/>
          <ac:picMkLst>
            <pc:docMk/>
            <pc:sldMk cId="126650544" sldId="2587"/>
            <ac:picMk id="5" creationId="{78443E05-DD79-FF1C-096F-76016A40F904}"/>
          </ac:picMkLst>
        </pc:picChg>
        <pc:picChg chg="add mod">
          <ac:chgData name="Cole Morrison" userId="c43c5555-39fe-45aa-a26c-d2ca8b5f5e4f" providerId="ADAL" clId="{516BC28B-55A9-4FB7-AEB0-9F379468FBFA}" dt="2024-11-20T15:45:34.685" v="8" actId="1076"/>
          <ac:picMkLst>
            <pc:docMk/>
            <pc:sldMk cId="126650544" sldId="2587"/>
            <ac:picMk id="6" creationId="{7104E45B-FC93-55C0-9A6C-BBB38E9797DB}"/>
          </ac:picMkLst>
        </pc:picChg>
      </pc:sldChg>
      <pc:sldChg chg="add del">
        <pc:chgData name="Cole Morrison" userId="c43c5555-39fe-45aa-a26c-d2ca8b5f5e4f" providerId="ADAL" clId="{516BC28B-55A9-4FB7-AEB0-9F379468FBFA}" dt="2024-12-02T19:17:10.087" v="164" actId="47"/>
        <pc:sldMkLst>
          <pc:docMk/>
          <pc:sldMk cId="238787858" sldId="2588"/>
        </pc:sldMkLst>
      </pc:sldChg>
      <pc:sldChg chg="addSp delSp modSp add mod">
        <pc:chgData name="Cole Morrison" userId="c43c5555-39fe-45aa-a26c-d2ca8b5f5e4f" providerId="ADAL" clId="{516BC28B-55A9-4FB7-AEB0-9F379468FBFA}" dt="2024-12-02T19:20:41.904" v="174" actId="26606"/>
        <pc:sldMkLst>
          <pc:docMk/>
          <pc:sldMk cId="1732181596" sldId="2589"/>
        </pc:sldMkLst>
        <pc:spChg chg="del">
          <ac:chgData name="Cole Morrison" userId="c43c5555-39fe-45aa-a26c-d2ca8b5f5e4f" providerId="ADAL" clId="{516BC28B-55A9-4FB7-AEB0-9F379468FBFA}" dt="2024-11-20T17:54:38.080" v="102" actId="26606"/>
          <ac:spMkLst>
            <pc:docMk/>
            <pc:sldMk cId="1732181596" sldId="2589"/>
            <ac:spMk id="9" creationId="{57C9F73E-BDE6-F85A-307D-08990D213714}"/>
          </ac:spMkLst>
        </pc:spChg>
        <pc:spChg chg="del">
          <ac:chgData name="Cole Morrison" userId="c43c5555-39fe-45aa-a26c-d2ca8b5f5e4f" providerId="ADAL" clId="{516BC28B-55A9-4FB7-AEB0-9F379468FBFA}" dt="2024-11-20T17:54:38.080" v="102" actId="26606"/>
          <ac:spMkLst>
            <pc:docMk/>
            <pc:sldMk cId="1732181596" sldId="2589"/>
            <ac:spMk id="11" creationId="{09AF1701-46F9-99D8-F823-A73A37024FBA}"/>
          </ac:spMkLst>
        </pc:spChg>
        <pc:spChg chg="add del">
          <ac:chgData name="Cole Morrison" userId="c43c5555-39fe-45aa-a26c-d2ca8b5f5e4f" providerId="ADAL" clId="{516BC28B-55A9-4FB7-AEB0-9F379468FBFA}" dt="2024-11-20T17:55:18.914" v="108" actId="26606"/>
          <ac:spMkLst>
            <pc:docMk/>
            <pc:sldMk cId="1732181596" sldId="2589"/>
            <ac:spMk id="16" creationId="{32BC26D8-82FB-445E-AA49-62A77D7C1EE0}"/>
          </ac:spMkLst>
        </pc:spChg>
        <pc:spChg chg="add del">
          <ac:chgData name="Cole Morrison" userId="c43c5555-39fe-45aa-a26c-d2ca8b5f5e4f" providerId="ADAL" clId="{516BC28B-55A9-4FB7-AEB0-9F379468FBFA}" dt="2024-11-20T17:55:18.914" v="108" actId="26606"/>
          <ac:spMkLst>
            <pc:docMk/>
            <pc:sldMk cId="1732181596" sldId="2589"/>
            <ac:spMk id="18" creationId="{CB44330D-EA18-4254-AA95-EB49948539B8}"/>
          </ac:spMkLst>
        </pc:spChg>
        <pc:spChg chg="add del">
          <ac:chgData name="Cole Morrison" userId="c43c5555-39fe-45aa-a26c-d2ca8b5f5e4f" providerId="ADAL" clId="{516BC28B-55A9-4FB7-AEB0-9F379468FBFA}" dt="2024-12-02T19:20:41.904" v="174" actId="26606"/>
          <ac:spMkLst>
            <pc:docMk/>
            <pc:sldMk cId="1732181596" sldId="2589"/>
            <ac:spMk id="23" creationId="{32BC26D8-82FB-445E-AA49-62A77D7C1EE0}"/>
          </ac:spMkLst>
        </pc:spChg>
        <pc:spChg chg="add del">
          <ac:chgData name="Cole Morrison" userId="c43c5555-39fe-45aa-a26c-d2ca8b5f5e4f" providerId="ADAL" clId="{516BC28B-55A9-4FB7-AEB0-9F379468FBFA}" dt="2024-12-02T19:20:41.904" v="174" actId="26606"/>
          <ac:spMkLst>
            <pc:docMk/>
            <pc:sldMk cId="1732181596" sldId="2589"/>
            <ac:spMk id="25" creationId="{CB44330D-EA18-4254-AA95-EB49948539B8}"/>
          </ac:spMkLst>
        </pc:spChg>
        <pc:spChg chg="add">
          <ac:chgData name="Cole Morrison" userId="c43c5555-39fe-45aa-a26c-d2ca8b5f5e4f" providerId="ADAL" clId="{516BC28B-55A9-4FB7-AEB0-9F379468FBFA}" dt="2024-12-02T19:20:41.904" v="174" actId="26606"/>
          <ac:spMkLst>
            <pc:docMk/>
            <pc:sldMk cId="1732181596" sldId="2589"/>
            <ac:spMk id="30" creationId="{32BC26D8-82FB-445E-AA49-62A77D7C1EE0}"/>
          </ac:spMkLst>
        </pc:spChg>
        <pc:spChg chg="add">
          <ac:chgData name="Cole Morrison" userId="c43c5555-39fe-45aa-a26c-d2ca8b5f5e4f" providerId="ADAL" clId="{516BC28B-55A9-4FB7-AEB0-9F379468FBFA}" dt="2024-12-02T19:20:41.904" v="174" actId="26606"/>
          <ac:spMkLst>
            <pc:docMk/>
            <pc:sldMk cId="1732181596" sldId="2589"/>
            <ac:spMk id="32" creationId="{CB44330D-EA18-4254-AA95-EB49948539B8}"/>
          </ac:spMkLst>
        </pc:spChg>
        <pc:graphicFrameChg chg="add del mod">
          <ac:chgData name="Cole Morrison" userId="c43c5555-39fe-45aa-a26c-d2ca8b5f5e4f" providerId="ADAL" clId="{516BC28B-55A9-4FB7-AEB0-9F379468FBFA}" dt="2024-12-02T19:20:23.410" v="171" actId="478"/>
          <ac:graphicFrameMkLst>
            <pc:docMk/>
            <pc:sldMk cId="1732181596" sldId="2589"/>
            <ac:graphicFrameMk id="2" creationId="{CF975735-BEF9-3EC1-A253-5DB28BE67061}"/>
          </ac:graphicFrameMkLst>
        </pc:graphicFrameChg>
        <pc:graphicFrameChg chg="add mod">
          <ac:chgData name="Cole Morrison" userId="c43c5555-39fe-45aa-a26c-d2ca8b5f5e4f" providerId="ADAL" clId="{516BC28B-55A9-4FB7-AEB0-9F379468FBFA}" dt="2024-12-02T19:20:41.904" v="174" actId="26606"/>
          <ac:graphicFrameMkLst>
            <pc:docMk/>
            <pc:sldMk cId="1732181596" sldId="2589"/>
            <ac:graphicFrameMk id="3" creationId="{47415DA0-3130-D7CA-DE1A-E0F3FCA78645}"/>
          </ac:graphicFrameMkLst>
        </pc:graphicFrameChg>
        <pc:graphicFrameChg chg="del">
          <ac:chgData name="Cole Morrison" userId="c43c5555-39fe-45aa-a26c-d2ca8b5f5e4f" providerId="ADAL" clId="{516BC28B-55A9-4FB7-AEB0-9F379468FBFA}" dt="2024-11-20T17:54:21.552" v="99" actId="21"/>
          <ac:graphicFrameMkLst>
            <pc:docMk/>
            <pc:sldMk cId="1732181596" sldId="2589"/>
            <ac:graphicFrameMk id="4" creationId="{75EF2F2D-76C2-F127-AF39-6BD2E531DA08}"/>
          </ac:graphicFrameMkLst>
        </pc:graphicFrameChg>
      </pc:sldChg>
      <pc:sldChg chg="addSp delSp modSp new mod setBg chgLayout modNotesTx">
        <pc:chgData name="Cole Morrison" userId="c43c5555-39fe-45aa-a26c-d2ca8b5f5e4f" providerId="ADAL" clId="{516BC28B-55A9-4FB7-AEB0-9F379468FBFA}" dt="2024-12-02T19:49:13.742" v="410" actId="20577"/>
        <pc:sldMkLst>
          <pc:docMk/>
          <pc:sldMk cId="2427840241" sldId="2590"/>
        </pc:sldMkLst>
        <pc:spChg chg="del">
          <ac:chgData name="Cole Morrison" userId="c43c5555-39fe-45aa-a26c-d2ca8b5f5e4f" providerId="ADAL" clId="{516BC28B-55A9-4FB7-AEB0-9F379468FBFA}" dt="2024-12-02T19:40:32.214" v="181" actId="478"/>
          <ac:spMkLst>
            <pc:docMk/>
            <pc:sldMk cId="2427840241" sldId="2590"/>
            <ac:spMk id="2" creationId="{D2243AC3-EDB9-F15B-0E90-2EEDEB3CDFC8}"/>
          </ac:spMkLst>
        </pc:spChg>
        <pc:spChg chg="del">
          <ac:chgData name="Cole Morrison" userId="c43c5555-39fe-45aa-a26c-d2ca8b5f5e4f" providerId="ADAL" clId="{516BC28B-55A9-4FB7-AEB0-9F379468FBFA}" dt="2024-12-02T19:40:33.444" v="182" actId="478"/>
          <ac:spMkLst>
            <pc:docMk/>
            <pc:sldMk cId="2427840241" sldId="2590"/>
            <ac:spMk id="3" creationId="{3A50F77F-0ECA-B166-3536-BD8288D5A8A6}"/>
          </ac:spMkLst>
        </pc:spChg>
        <pc:spChg chg="add mod">
          <ac:chgData name="Cole Morrison" userId="c43c5555-39fe-45aa-a26c-d2ca8b5f5e4f" providerId="ADAL" clId="{516BC28B-55A9-4FB7-AEB0-9F379468FBFA}" dt="2024-12-02T19:47:10.300" v="352" actId="26606"/>
          <ac:spMkLst>
            <pc:docMk/>
            <pc:sldMk cId="2427840241" sldId="2590"/>
            <ac:spMk id="4" creationId="{771957CB-2DF1-6925-BC1C-FABA1AC5361D}"/>
          </ac:spMkLst>
        </pc:spChg>
        <pc:spChg chg="add del mod">
          <ac:chgData name="Cole Morrison" userId="c43c5555-39fe-45aa-a26c-d2ca8b5f5e4f" providerId="ADAL" clId="{516BC28B-55A9-4FB7-AEB0-9F379468FBFA}" dt="2024-12-02T19:47:10.300" v="352" actId="26606"/>
          <ac:spMkLst>
            <pc:docMk/>
            <pc:sldMk cId="2427840241" sldId="2590"/>
            <ac:spMk id="5" creationId="{F681B200-2B24-6B67-C512-47C72654E606}"/>
          </ac:spMkLst>
        </pc:spChg>
        <pc:spChg chg="add del">
          <ac:chgData name="Cole Morrison" userId="c43c5555-39fe-45aa-a26c-d2ca8b5f5e4f" providerId="ADAL" clId="{516BC28B-55A9-4FB7-AEB0-9F379468FBFA}" dt="2024-12-02T19:47:07.753" v="349" actId="26606"/>
          <ac:spMkLst>
            <pc:docMk/>
            <pc:sldMk cId="2427840241" sldId="2590"/>
            <ac:spMk id="11" creationId="{BACC6370-2D7E-4714-9D71-7542949D7D5D}"/>
          </ac:spMkLst>
        </pc:spChg>
        <pc:spChg chg="add del">
          <ac:chgData name="Cole Morrison" userId="c43c5555-39fe-45aa-a26c-d2ca8b5f5e4f" providerId="ADAL" clId="{516BC28B-55A9-4FB7-AEB0-9F379468FBFA}" dt="2024-12-02T19:47:07.753" v="349" actId="26606"/>
          <ac:spMkLst>
            <pc:docMk/>
            <pc:sldMk cId="2427840241" sldId="2590"/>
            <ac:spMk id="13" creationId="{F68B3F68-107C-434F-AA38-110D5EA91B85}"/>
          </ac:spMkLst>
        </pc:spChg>
        <pc:spChg chg="add del">
          <ac:chgData name="Cole Morrison" userId="c43c5555-39fe-45aa-a26c-d2ca8b5f5e4f" providerId="ADAL" clId="{516BC28B-55A9-4FB7-AEB0-9F379468FBFA}" dt="2024-12-02T19:47:07.753" v="349" actId="26606"/>
          <ac:spMkLst>
            <pc:docMk/>
            <pc:sldMk cId="2427840241" sldId="2590"/>
            <ac:spMk id="15" creationId="{AAD0DBB9-1A4B-4391-81D4-CB19F9AB918A}"/>
          </ac:spMkLst>
        </pc:spChg>
        <pc:spChg chg="add del">
          <ac:chgData name="Cole Morrison" userId="c43c5555-39fe-45aa-a26c-d2ca8b5f5e4f" providerId="ADAL" clId="{516BC28B-55A9-4FB7-AEB0-9F379468FBFA}" dt="2024-12-02T19:47:07.753" v="349" actId="26606"/>
          <ac:spMkLst>
            <pc:docMk/>
            <pc:sldMk cId="2427840241" sldId="2590"/>
            <ac:spMk id="17" creationId="{063BBA22-50EA-4C4D-BE05-F1CE4E63AA56}"/>
          </ac:spMkLst>
        </pc:spChg>
        <pc:spChg chg="add del">
          <ac:chgData name="Cole Morrison" userId="c43c5555-39fe-45aa-a26c-d2ca8b5f5e4f" providerId="ADAL" clId="{516BC28B-55A9-4FB7-AEB0-9F379468FBFA}" dt="2024-12-02T19:47:10.276" v="351" actId="26606"/>
          <ac:spMkLst>
            <pc:docMk/>
            <pc:sldMk cId="2427840241" sldId="2590"/>
            <ac:spMk id="19" creationId="{2659FDB4-FCBE-4A89-B46D-43D4FA54464D}"/>
          </ac:spMkLst>
        </pc:spChg>
        <pc:spChg chg="add">
          <ac:chgData name="Cole Morrison" userId="c43c5555-39fe-45aa-a26c-d2ca8b5f5e4f" providerId="ADAL" clId="{516BC28B-55A9-4FB7-AEB0-9F379468FBFA}" dt="2024-12-02T19:47:10.300" v="352" actId="26606"/>
          <ac:spMkLst>
            <pc:docMk/>
            <pc:sldMk cId="2427840241" sldId="2590"/>
            <ac:spMk id="23" creationId="{BACC6370-2D7E-4714-9D71-7542949D7D5D}"/>
          </ac:spMkLst>
        </pc:spChg>
        <pc:spChg chg="add">
          <ac:chgData name="Cole Morrison" userId="c43c5555-39fe-45aa-a26c-d2ca8b5f5e4f" providerId="ADAL" clId="{516BC28B-55A9-4FB7-AEB0-9F379468FBFA}" dt="2024-12-02T19:47:10.300" v="352" actId="26606"/>
          <ac:spMkLst>
            <pc:docMk/>
            <pc:sldMk cId="2427840241" sldId="2590"/>
            <ac:spMk id="24" creationId="{F68B3F68-107C-434F-AA38-110D5EA91B85}"/>
          </ac:spMkLst>
        </pc:spChg>
        <pc:spChg chg="add">
          <ac:chgData name="Cole Morrison" userId="c43c5555-39fe-45aa-a26c-d2ca8b5f5e4f" providerId="ADAL" clId="{516BC28B-55A9-4FB7-AEB0-9F379468FBFA}" dt="2024-12-02T19:47:10.300" v="352" actId="26606"/>
          <ac:spMkLst>
            <pc:docMk/>
            <pc:sldMk cId="2427840241" sldId="2590"/>
            <ac:spMk id="25" creationId="{AAD0DBB9-1A4B-4391-81D4-CB19F9AB918A}"/>
          </ac:spMkLst>
        </pc:spChg>
        <pc:spChg chg="add">
          <ac:chgData name="Cole Morrison" userId="c43c5555-39fe-45aa-a26c-d2ca8b5f5e4f" providerId="ADAL" clId="{516BC28B-55A9-4FB7-AEB0-9F379468FBFA}" dt="2024-12-02T19:47:10.300" v="352" actId="26606"/>
          <ac:spMkLst>
            <pc:docMk/>
            <pc:sldMk cId="2427840241" sldId="2590"/>
            <ac:spMk id="26" creationId="{063BBA22-50EA-4C4D-BE05-F1CE4E63AA56}"/>
          </ac:spMkLst>
        </pc:spChg>
        <pc:graphicFrameChg chg="add del">
          <ac:chgData name="Cole Morrison" userId="c43c5555-39fe-45aa-a26c-d2ca8b5f5e4f" providerId="ADAL" clId="{516BC28B-55A9-4FB7-AEB0-9F379468FBFA}" dt="2024-12-02T19:47:07.753" v="349" actId="26606"/>
          <ac:graphicFrameMkLst>
            <pc:docMk/>
            <pc:sldMk cId="2427840241" sldId="2590"/>
            <ac:graphicFrameMk id="7" creationId="{F312FA72-1107-433B-8527-CDDB7CB71C49}"/>
          </ac:graphicFrameMkLst>
        </pc:graphicFrameChg>
        <pc:graphicFrameChg chg="add del">
          <ac:chgData name="Cole Morrison" userId="c43c5555-39fe-45aa-a26c-d2ca8b5f5e4f" providerId="ADAL" clId="{516BC28B-55A9-4FB7-AEB0-9F379468FBFA}" dt="2024-12-02T19:47:10.276" v="351" actId="26606"/>
          <ac:graphicFrameMkLst>
            <pc:docMk/>
            <pc:sldMk cId="2427840241" sldId="2590"/>
            <ac:graphicFrameMk id="21" creationId="{8960B17A-B0D8-EECB-FA09-CDFE9CCD0AC2}"/>
          </ac:graphicFrameMkLst>
        </pc:graphicFrameChg>
        <pc:graphicFrameChg chg="add">
          <ac:chgData name="Cole Morrison" userId="c43c5555-39fe-45aa-a26c-d2ca8b5f5e4f" providerId="ADAL" clId="{516BC28B-55A9-4FB7-AEB0-9F379468FBFA}" dt="2024-12-02T19:47:10.300" v="352" actId="26606"/>
          <ac:graphicFrameMkLst>
            <pc:docMk/>
            <pc:sldMk cId="2427840241" sldId="2590"/>
            <ac:graphicFrameMk id="27" creationId="{F312FA72-1107-433B-8527-CDDB7CB71C49}"/>
          </ac:graphicFrameMkLst>
        </pc:graphicFrameChg>
        <pc:cxnChg chg="add del">
          <ac:chgData name="Cole Morrison" userId="c43c5555-39fe-45aa-a26c-d2ca8b5f5e4f" providerId="ADAL" clId="{516BC28B-55A9-4FB7-AEB0-9F379468FBFA}" dt="2024-12-02T19:47:10.276" v="351" actId="26606"/>
          <ac:cxnSpMkLst>
            <pc:docMk/>
            <pc:sldMk cId="2427840241" sldId="2590"/>
            <ac:cxnSpMk id="20" creationId="{C8F51B3F-8331-4E4A-AE96-D47B1006EEAD}"/>
          </ac:cxnSpMkLst>
        </pc:cxnChg>
      </pc:sldChg>
      <pc:sldChg chg="new del">
        <pc:chgData name="Cole Morrison" userId="c43c5555-39fe-45aa-a26c-d2ca8b5f5e4f" providerId="ADAL" clId="{516BC28B-55A9-4FB7-AEB0-9F379468FBFA}" dt="2024-12-02T19:44:11.301" v="278" actId="47"/>
        <pc:sldMkLst>
          <pc:docMk/>
          <pc:sldMk cId="600862791" sldId="2591"/>
        </pc:sldMkLst>
      </pc:sldChg>
      <pc:sldChg chg="add">
        <pc:chgData name="Cole Morrison" userId="c43c5555-39fe-45aa-a26c-d2ca8b5f5e4f" providerId="ADAL" clId="{516BC28B-55A9-4FB7-AEB0-9F379468FBFA}" dt="2024-12-02T19:44:08.978" v="277"/>
        <pc:sldMkLst>
          <pc:docMk/>
          <pc:sldMk cId="811869339" sldId="2592"/>
        </pc:sldMkLst>
      </pc:sldChg>
      <pc:sldChg chg="addSp modSp new mod ord setBg">
        <pc:chgData name="Cole Morrison" userId="c43c5555-39fe-45aa-a26c-d2ca8b5f5e4f" providerId="ADAL" clId="{516BC28B-55A9-4FB7-AEB0-9F379468FBFA}" dt="2024-12-02T19:54:15.938" v="569" actId="20577"/>
        <pc:sldMkLst>
          <pc:docMk/>
          <pc:sldMk cId="92938923" sldId="2593"/>
        </pc:sldMkLst>
        <pc:spChg chg="mod">
          <ac:chgData name="Cole Morrison" userId="c43c5555-39fe-45aa-a26c-d2ca8b5f5e4f" providerId="ADAL" clId="{516BC28B-55A9-4FB7-AEB0-9F379468FBFA}" dt="2024-12-02T19:53:33.828" v="525" actId="26606"/>
          <ac:spMkLst>
            <pc:docMk/>
            <pc:sldMk cId="92938923" sldId="2593"/>
            <ac:spMk id="2" creationId="{EB004208-AC8B-F7D0-C2CC-617B817AD222}"/>
          </ac:spMkLst>
        </pc:spChg>
        <pc:spChg chg="mod">
          <ac:chgData name="Cole Morrison" userId="c43c5555-39fe-45aa-a26c-d2ca8b5f5e4f" providerId="ADAL" clId="{516BC28B-55A9-4FB7-AEB0-9F379468FBFA}" dt="2024-12-02T19:54:15.938" v="569" actId="20577"/>
          <ac:spMkLst>
            <pc:docMk/>
            <pc:sldMk cId="92938923" sldId="2593"/>
            <ac:spMk id="3" creationId="{6BFBBAE4-9CB1-3BB3-DBB7-40F3667F8007}"/>
          </ac:spMkLst>
        </pc:spChg>
        <pc:spChg chg="add">
          <ac:chgData name="Cole Morrison" userId="c43c5555-39fe-45aa-a26c-d2ca8b5f5e4f" providerId="ADAL" clId="{516BC28B-55A9-4FB7-AEB0-9F379468FBFA}" dt="2024-12-02T19:53:33.828" v="525" actId="26606"/>
          <ac:spMkLst>
            <pc:docMk/>
            <pc:sldMk cId="92938923" sldId="2593"/>
            <ac:spMk id="10" creationId="{2E17E911-875F-4DE5-8699-99D9F1805A5D}"/>
          </ac:spMkLst>
        </pc:spChg>
        <pc:spChg chg="add">
          <ac:chgData name="Cole Morrison" userId="c43c5555-39fe-45aa-a26c-d2ca8b5f5e4f" providerId="ADAL" clId="{516BC28B-55A9-4FB7-AEB0-9F379468FBFA}" dt="2024-12-02T19:53:33.828" v="525" actId="26606"/>
          <ac:spMkLst>
            <pc:docMk/>
            <pc:sldMk cId="92938923" sldId="2593"/>
            <ac:spMk id="12" creationId="{CD9FE4EF-C4D8-49A0-B2FF-81D8DB7D8A24}"/>
          </ac:spMkLst>
        </pc:spChg>
        <pc:spChg chg="add">
          <ac:chgData name="Cole Morrison" userId="c43c5555-39fe-45aa-a26c-d2ca8b5f5e4f" providerId="ADAL" clId="{516BC28B-55A9-4FB7-AEB0-9F379468FBFA}" dt="2024-12-02T19:53:33.828" v="525" actId="26606"/>
          <ac:spMkLst>
            <pc:docMk/>
            <pc:sldMk cId="92938923" sldId="2593"/>
            <ac:spMk id="14" creationId="{4300840D-0A0B-4512-BACA-B439D5B9C57C}"/>
          </ac:spMkLst>
        </pc:spChg>
        <pc:spChg chg="add">
          <ac:chgData name="Cole Morrison" userId="c43c5555-39fe-45aa-a26c-d2ca8b5f5e4f" providerId="ADAL" clId="{516BC28B-55A9-4FB7-AEB0-9F379468FBFA}" dt="2024-12-02T19:53:33.828" v="525" actId="26606"/>
          <ac:spMkLst>
            <pc:docMk/>
            <pc:sldMk cId="92938923" sldId="2593"/>
            <ac:spMk id="16" creationId="{D2B78728-A580-49A7-84F9-6EF6F583ADE0}"/>
          </ac:spMkLst>
        </pc:spChg>
        <pc:spChg chg="add">
          <ac:chgData name="Cole Morrison" userId="c43c5555-39fe-45aa-a26c-d2ca8b5f5e4f" providerId="ADAL" clId="{516BC28B-55A9-4FB7-AEB0-9F379468FBFA}" dt="2024-12-02T19:53:33.828" v="525" actId="26606"/>
          <ac:spMkLst>
            <pc:docMk/>
            <pc:sldMk cId="92938923" sldId="2593"/>
            <ac:spMk id="18" creationId="{38FAA1A1-D861-433F-88FA-1E9D6FD31D11}"/>
          </ac:spMkLst>
        </pc:spChg>
        <pc:spChg chg="add">
          <ac:chgData name="Cole Morrison" userId="c43c5555-39fe-45aa-a26c-d2ca8b5f5e4f" providerId="ADAL" clId="{516BC28B-55A9-4FB7-AEB0-9F379468FBFA}" dt="2024-12-02T19:53:33.828" v="525" actId="26606"/>
          <ac:spMkLst>
            <pc:docMk/>
            <pc:sldMk cId="92938923" sldId="2593"/>
            <ac:spMk id="20" creationId="{8D71EDA1-87BF-4D5D-AB79-F346FD19278A}"/>
          </ac:spMkLst>
        </pc:spChg>
        <pc:picChg chg="add mod">
          <ac:chgData name="Cole Morrison" userId="c43c5555-39fe-45aa-a26c-d2ca8b5f5e4f" providerId="ADAL" clId="{516BC28B-55A9-4FB7-AEB0-9F379468FBFA}" dt="2024-12-02T19:53:33.828" v="525" actId="26606"/>
          <ac:picMkLst>
            <pc:docMk/>
            <pc:sldMk cId="92938923" sldId="2593"/>
            <ac:picMk id="5" creationId="{A2C7ADA2-B0EB-24C2-699D-25D7301989EA}"/>
          </ac:picMkLst>
        </pc:picChg>
      </pc:sldChg>
      <pc:sldMasterChg chg="del delSldLayout">
        <pc:chgData name="Cole Morrison" userId="c43c5555-39fe-45aa-a26c-d2ca8b5f5e4f" providerId="ADAL" clId="{516BC28B-55A9-4FB7-AEB0-9F379468FBFA}" dt="2024-12-02T19:16:18.920" v="128" actId="47"/>
        <pc:sldMasterMkLst>
          <pc:docMk/>
          <pc:sldMasterMk cId="1641265433" sldId="2147483660"/>
        </pc:sldMasterMkLst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3582223898" sldId="2147483661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1040659341" sldId="2147483662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1539245876" sldId="2147483663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135167459" sldId="2147483664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3256293362" sldId="2147483665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174678221" sldId="2147483666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366358358" sldId="2147483667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3379007683" sldId="2147483668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3270802852" sldId="2147483669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1721945178" sldId="2147483670"/>
          </pc:sldLayoutMkLst>
        </pc:sldLayoutChg>
        <pc:sldLayoutChg chg="del">
          <pc:chgData name="Cole Morrison" userId="c43c5555-39fe-45aa-a26c-d2ca8b5f5e4f" providerId="ADAL" clId="{516BC28B-55A9-4FB7-AEB0-9F379468FBFA}" dt="2024-12-02T19:16:18.920" v="128" actId="47"/>
          <pc:sldLayoutMkLst>
            <pc:docMk/>
            <pc:sldMasterMk cId="1641265433" sldId="2147483660"/>
            <pc:sldLayoutMk cId="1500378984" sldId="2147483671"/>
          </pc:sldLayoutMkLst>
        </pc:sldLayoutChg>
      </pc:sldMasterChg>
    </pc:docChg>
  </pc:docChgLst>
  <pc:docChgLst>
    <pc:chgData name="Cole Morrison" userId="c43c5555-39fe-45aa-a26c-d2ca8b5f5e4f" providerId="ADAL" clId="{96AA1DB6-FD61-4A87-A88F-E0BC3D6D8CF9}"/>
    <pc:docChg chg="undo custSel addSld modSld">
      <pc:chgData name="Cole Morrison" userId="c43c5555-39fe-45aa-a26c-d2ca8b5f5e4f" providerId="ADAL" clId="{96AA1DB6-FD61-4A87-A88F-E0BC3D6D8CF9}" dt="2024-09-17T16:22:57.681" v="39" actId="14100"/>
      <pc:docMkLst>
        <pc:docMk/>
      </pc:docMkLst>
      <pc:sldChg chg="modSp mod">
        <pc:chgData name="Cole Morrison" userId="c43c5555-39fe-45aa-a26c-d2ca8b5f5e4f" providerId="ADAL" clId="{96AA1DB6-FD61-4A87-A88F-E0BC3D6D8CF9}" dt="2024-09-17T16:07:55.453" v="5" actId="20577"/>
        <pc:sldMkLst>
          <pc:docMk/>
          <pc:sldMk cId="758788395" sldId="258"/>
        </pc:sldMkLst>
        <pc:spChg chg="mod">
          <ac:chgData name="Cole Morrison" userId="c43c5555-39fe-45aa-a26c-d2ca8b5f5e4f" providerId="ADAL" clId="{96AA1DB6-FD61-4A87-A88F-E0BC3D6D8CF9}" dt="2024-09-17T16:07:55.453" v="5" actId="20577"/>
          <ac:spMkLst>
            <pc:docMk/>
            <pc:sldMk cId="758788395" sldId="258"/>
            <ac:spMk id="12" creationId="{F7200E47-672C-D71F-8E2A-89C9D0E502FD}"/>
          </ac:spMkLst>
        </pc:spChg>
      </pc:sldChg>
      <pc:sldChg chg="addSp delSp modSp mod">
        <pc:chgData name="Cole Morrison" userId="c43c5555-39fe-45aa-a26c-d2ca8b5f5e4f" providerId="ADAL" clId="{96AA1DB6-FD61-4A87-A88F-E0BC3D6D8CF9}" dt="2024-09-17T16:16:05.329" v="17" actId="14100"/>
        <pc:sldMkLst>
          <pc:docMk/>
          <pc:sldMk cId="324932513" sldId="281"/>
        </pc:sldMkLst>
        <pc:spChg chg="add del mod">
          <ac:chgData name="Cole Morrison" userId="c43c5555-39fe-45aa-a26c-d2ca8b5f5e4f" providerId="ADAL" clId="{96AA1DB6-FD61-4A87-A88F-E0BC3D6D8CF9}" dt="2024-09-17T16:14:44.940" v="7"/>
          <ac:spMkLst>
            <pc:docMk/>
            <pc:sldMk cId="324932513" sldId="281"/>
            <ac:spMk id="3" creationId="{D359FBE4-2B9B-7896-4C17-EFAC8790CB09}"/>
          </ac:spMkLst>
        </pc:spChg>
        <pc:spChg chg="add del">
          <ac:chgData name="Cole Morrison" userId="c43c5555-39fe-45aa-a26c-d2ca8b5f5e4f" providerId="ADAL" clId="{96AA1DB6-FD61-4A87-A88F-E0BC3D6D8CF9}" dt="2024-09-17T16:15:44.743" v="13" actId="26606"/>
          <ac:spMkLst>
            <pc:docMk/>
            <pc:sldMk cId="324932513" sldId="281"/>
            <ac:spMk id="10" creationId="{216BB327-7AA9-4EC5-815F-9D8E6BC53E34}"/>
          </ac:spMkLst>
        </pc:spChg>
        <pc:picChg chg="add mod">
          <ac:chgData name="Cole Morrison" userId="c43c5555-39fe-45aa-a26c-d2ca8b5f5e4f" providerId="ADAL" clId="{96AA1DB6-FD61-4A87-A88F-E0BC3D6D8CF9}" dt="2024-09-17T16:16:05.329" v="17" actId="14100"/>
          <ac:picMkLst>
            <pc:docMk/>
            <pc:sldMk cId="324932513" sldId="281"/>
            <ac:picMk id="5" creationId="{F6328575-C751-9BA9-70AD-BBE7398AC399}"/>
          </ac:picMkLst>
        </pc:picChg>
        <pc:picChg chg="del">
          <ac:chgData name="Cole Morrison" userId="c43c5555-39fe-45aa-a26c-d2ca8b5f5e4f" providerId="ADAL" clId="{96AA1DB6-FD61-4A87-A88F-E0BC3D6D8CF9}" dt="2024-09-17T16:08:53.112" v="6" actId="478"/>
          <ac:picMkLst>
            <pc:docMk/>
            <pc:sldMk cId="324932513" sldId="281"/>
            <ac:picMk id="9" creationId="{C382BB8D-8490-34B5-E9AD-369A52950342}"/>
          </ac:picMkLst>
        </pc:picChg>
      </pc:sldChg>
      <pc:sldChg chg="addSp delSp modSp new mod">
        <pc:chgData name="Cole Morrison" userId="c43c5555-39fe-45aa-a26c-d2ca8b5f5e4f" providerId="ADAL" clId="{96AA1DB6-FD61-4A87-A88F-E0BC3D6D8CF9}" dt="2024-09-17T16:20:36.942" v="29" actId="14100"/>
        <pc:sldMkLst>
          <pc:docMk/>
          <pc:sldMk cId="3354405147" sldId="1222"/>
        </pc:sldMkLst>
        <pc:spChg chg="del">
          <ac:chgData name="Cole Morrison" userId="c43c5555-39fe-45aa-a26c-d2ca8b5f5e4f" providerId="ADAL" clId="{96AA1DB6-FD61-4A87-A88F-E0BC3D6D8CF9}" dt="2024-09-17T16:18:30.212" v="19"/>
          <ac:spMkLst>
            <pc:docMk/>
            <pc:sldMk cId="3354405147" sldId="1222"/>
            <ac:spMk id="3" creationId="{7B3D12C2-38E8-96D3-76BB-13CA99562A4E}"/>
          </ac:spMkLst>
        </pc:spChg>
        <pc:picChg chg="add mod">
          <ac:chgData name="Cole Morrison" userId="c43c5555-39fe-45aa-a26c-d2ca8b5f5e4f" providerId="ADAL" clId="{96AA1DB6-FD61-4A87-A88F-E0BC3D6D8CF9}" dt="2024-09-17T16:20:36.942" v="29" actId="14100"/>
          <ac:picMkLst>
            <pc:docMk/>
            <pc:sldMk cId="3354405147" sldId="1222"/>
            <ac:picMk id="5" creationId="{EFF6E232-62BE-A1CD-39EC-F795DE224915}"/>
          </ac:picMkLst>
        </pc:picChg>
        <pc:picChg chg="add del mod">
          <ac:chgData name="Cole Morrison" userId="c43c5555-39fe-45aa-a26c-d2ca8b5f5e4f" providerId="ADAL" clId="{96AA1DB6-FD61-4A87-A88F-E0BC3D6D8CF9}" dt="2024-09-17T16:20:30.708" v="28" actId="478"/>
          <ac:picMkLst>
            <pc:docMk/>
            <pc:sldMk cId="3354405147" sldId="1222"/>
            <ac:picMk id="7" creationId="{888A9F36-8963-63B4-020F-79E5A0A53E00}"/>
          </ac:picMkLst>
        </pc:picChg>
      </pc:sldChg>
      <pc:sldChg chg="addSp delSp modSp new mod">
        <pc:chgData name="Cole Morrison" userId="c43c5555-39fe-45aa-a26c-d2ca8b5f5e4f" providerId="ADAL" clId="{96AA1DB6-FD61-4A87-A88F-E0BC3D6D8CF9}" dt="2024-09-17T16:21:00.487" v="34" actId="14100"/>
        <pc:sldMkLst>
          <pc:docMk/>
          <pc:sldMk cId="1703779393" sldId="1223"/>
        </pc:sldMkLst>
        <pc:spChg chg="del">
          <ac:chgData name="Cole Morrison" userId="c43c5555-39fe-45aa-a26c-d2ca8b5f5e4f" providerId="ADAL" clId="{96AA1DB6-FD61-4A87-A88F-E0BC3D6D8CF9}" dt="2024-09-17T16:20:47.964" v="31"/>
          <ac:spMkLst>
            <pc:docMk/>
            <pc:sldMk cId="1703779393" sldId="1223"/>
            <ac:spMk id="3" creationId="{988A3C45-4B59-C0F3-B08A-FFA803A590A8}"/>
          </ac:spMkLst>
        </pc:spChg>
        <pc:picChg chg="add mod">
          <ac:chgData name="Cole Morrison" userId="c43c5555-39fe-45aa-a26c-d2ca8b5f5e4f" providerId="ADAL" clId="{96AA1DB6-FD61-4A87-A88F-E0BC3D6D8CF9}" dt="2024-09-17T16:21:00.487" v="34" actId="14100"/>
          <ac:picMkLst>
            <pc:docMk/>
            <pc:sldMk cId="1703779393" sldId="1223"/>
            <ac:picMk id="5" creationId="{3BAF48AE-9CE7-1A5E-13B0-843E0D68FFAE}"/>
          </ac:picMkLst>
        </pc:picChg>
      </pc:sldChg>
      <pc:sldChg chg="addSp delSp modSp new mod">
        <pc:chgData name="Cole Morrison" userId="c43c5555-39fe-45aa-a26c-d2ca8b5f5e4f" providerId="ADAL" clId="{96AA1DB6-FD61-4A87-A88F-E0BC3D6D8CF9}" dt="2024-09-17T16:22:57.681" v="39" actId="14100"/>
        <pc:sldMkLst>
          <pc:docMk/>
          <pc:sldMk cId="3155872640" sldId="1224"/>
        </pc:sldMkLst>
        <pc:spChg chg="del">
          <ac:chgData name="Cole Morrison" userId="c43c5555-39fe-45aa-a26c-d2ca8b5f5e4f" providerId="ADAL" clId="{96AA1DB6-FD61-4A87-A88F-E0BC3D6D8CF9}" dt="2024-09-17T16:22:44.708" v="36"/>
          <ac:spMkLst>
            <pc:docMk/>
            <pc:sldMk cId="3155872640" sldId="1224"/>
            <ac:spMk id="3" creationId="{41477124-81E8-F9BC-349C-37C43B645458}"/>
          </ac:spMkLst>
        </pc:spChg>
        <pc:picChg chg="add mod">
          <ac:chgData name="Cole Morrison" userId="c43c5555-39fe-45aa-a26c-d2ca8b5f5e4f" providerId="ADAL" clId="{96AA1DB6-FD61-4A87-A88F-E0BC3D6D8CF9}" dt="2024-09-17T16:22:57.681" v="39" actId="14100"/>
          <ac:picMkLst>
            <pc:docMk/>
            <pc:sldMk cId="3155872640" sldId="1224"/>
            <ac:picMk id="5" creationId="{2220A088-BE1D-DA4B-F92E-4E31319E4F32}"/>
          </ac:picMkLst>
        </pc:picChg>
      </pc:sldChg>
    </pc:docChg>
  </pc:docChgLst>
  <pc:docChgLst>
    <pc:chgData name="Cole Morrison" userId="c43c5555-39fe-45aa-a26c-d2ca8b5f5e4f" providerId="ADAL" clId="{03F84564-6BF3-4E88-87E4-95C414EEE6C0}"/>
    <pc:docChg chg="undo custSel addSld delSld modSld sldOrd">
      <pc:chgData name="Cole Morrison" userId="c43c5555-39fe-45aa-a26c-d2ca8b5f5e4f" providerId="ADAL" clId="{03F84564-6BF3-4E88-87E4-95C414EEE6C0}" dt="2024-06-03T23:14:51.121" v="448" actId="47"/>
      <pc:docMkLst>
        <pc:docMk/>
      </pc:docMkLst>
      <pc:sldChg chg="addSp delSp modSp mod setBg">
        <pc:chgData name="Cole Morrison" userId="c43c5555-39fe-45aa-a26c-d2ca8b5f5e4f" providerId="ADAL" clId="{03F84564-6BF3-4E88-87E4-95C414EEE6C0}" dt="2024-06-03T22:55:49.112" v="396" actId="1076"/>
        <pc:sldMkLst>
          <pc:docMk/>
          <pc:sldMk cId="373864912" sldId="259"/>
        </pc:sldMkLst>
        <pc:spChg chg="add mod">
          <ac:chgData name="Cole Morrison" userId="c43c5555-39fe-45aa-a26c-d2ca8b5f5e4f" providerId="ADAL" clId="{03F84564-6BF3-4E88-87E4-95C414EEE6C0}" dt="2024-06-03T22:55:49.112" v="396" actId="1076"/>
          <ac:spMkLst>
            <pc:docMk/>
            <pc:sldMk cId="373864912" sldId="259"/>
            <ac:spMk id="4" creationId="{3D3531AF-C751-2CC5-EC64-B9B69C4BE605}"/>
          </ac:spMkLst>
        </pc:spChg>
        <pc:spChg chg="mod">
          <ac:chgData name="Cole Morrison" userId="c43c5555-39fe-45aa-a26c-d2ca8b5f5e4f" providerId="ADAL" clId="{03F84564-6BF3-4E88-87E4-95C414EEE6C0}" dt="2024-06-03T22:11:47.109" v="321" actId="26606"/>
          <ac:spMkLst>
            <pc:docMk/>
            <pc:sldMk cId="373864912" sldId="259"/>
            <ac:spMk id="10" creationId="{33AA78F6-B046-8B59-5A49-7C62D17D9C3B}"/>
          </ac:spMkLst>
        </pc:spChg>
        <pc:spChg chg="del">
          <ac:chgData name="Cole Morrison" userId="c43c5555-39fe-45aa-a26c-d2ca8b5f5e4f" providerId="ADAL" clId="{03F84564-6BF3-4E88-87E4-95C414EEE6C0}" dt="2024-06-03T22:11:47.109" v="321" actId="26606"/>
          <ac:spMkLst>
            <pc:docMk/>
            <pc:sldMk cId="373864912" sldId="259"/>
            <ac:spMk id="15" creationId="{37C89E4B-3C9F-44B9-8B86-D9E3D112D8EC}"/>
          </ac:spMkLst>
        </pc:spChg>
        <pc:spChg chg="add">
          <ac:chgData name="Cole Morrison" userId="c43c5555-39fe-45aa-a26c-d2ca8b5f5e4f" providerId="ADAL" clId="{03F84564-6BF3-4E88-87E4-95C414EEE6C0}" dt="2024-06-03T22:11:47.109" v="321" actId="26606"/>
          <ac:spMkLst>
            <pc:docMk/>
            <pc:sldMk cId="373864912" sldId="259"/>
            <ac:spMk id="24" creationId="{D4771268-CB57-404A-9271-370EB28F6090}"/>
          </ac:spMkLst>
        </pc:spChg>
        <pc:picChg chg="add mod">
          <ac:chgData name="Cole Morrison" userId="c43c5555-39fe-45aa-a26c-d2ca8b5f5e4f" providerId="ADAL" clId="{03F84564-6BF3-4E88-87E4-95C414EEE6C0}" dt="2024-06-03T22:11:47.109" v="321" actId="26606"/>
          <ac:picMkLst>
            <pc:docMk/>
            <pc:sldMk cId="373864912" sldId="259"/>
            <ac:picMk id="3" creationId="{96DB8AD0-8615-4C2B-90E6-359EDAE62D6F}"/>
          </ac:picMkLst>
        </pc:picChg>
        <pc:picChg chg="del">
          <ac:chgData name="Cole Morrison" userId="c43c5555-39fe-45aa-a26c-d2ca8b5f5e4f" providerId="ADAL" clId="{03F84564-6BF3-4E88-87E4-95C414EEE6C0}" dt="2024-06-03T22:08:43.878" v="300" actId="478"/>
          <ac:picMkLst>
            <pc:docMk/>
            <pc:sldMk cId="373864912" sldId="259"/>
            <ac:picMk id="9" creationId="{C2706A89-C435-CCA5-B9B6-36C5E62EB192}"/>
          </ac:picMkLst>
        </pc:picChg>
        <pc:cxnChg chg="del">
          <ac:chgData name="Cole Morrison" userId="c43c5555-39fe-45aa-a26c-d2ca8b5f5e4f" providerId="ADAL" clId="{03F84564-6BF3-4E88-87E4-95C414EEE6C0}" dt="2024-06-03T22:11:47.109" v="321" actId="26606"/>
          <ac:cxnSpMkLst>
            <pc:docMk/>
            <pc:sldMk cId="373864912" sldId="259"/>
            <ac:cxnSpMk id="17" creationId="{AA2EAA10-076F-46BD-8F0F-B9A2FB77A85C}"/>
          </ac:cxnSpMkLst>
        </pc:cxnChg>
        <pc:cxnChg chg="del">
          <ac:chgData name="Cole Morrison" userId="c43c5555-39fe-45aa-a26c-d2ca8b5f5e4f" providerId="ADAL" clId="{03F84564-6BF3-4E88-87E4-95C414EEE6C0}" dt="2024-06-03T22:11:47.109" v="321" actId="26606"/>
          <ac:cxnSpMkLst>
            <pc:docMk/>
            <pc:sldMk cId="373864912" sldId="259"/>
            <ac:cxnSpMk id="19" creationId="{D891E407-403B-4764-86C9-33A56D3BCAA3}"/>
          </ac:cxnSpMkLst>
        </pc:cxnChg>
      </pc:sldChg>
      <pc:sldChg chg="addSp delSp modSp mod">
        <pc:chgData name="Cole Morrison" userId="c43c5555-39fe-45aa-a26c-d2ca8b5f5e4f" providerId="ADAL" clId="{03F84564-6BF3-4E88-87E4-95C414EEE6C0}" dt="2024-06-03T22:05:29.294" v="265" actId="29295"/>
        <pc:sldMkLst>
          <pc:docMk/>
          <pc:sldMk cId="1831140820" sldId="271"/>
        </pc:sldMkLst>
        <pc:spChg chg="mod">
          <ac:chgData name="Cole Morrison" userId="c43c5555-39fe-45aa-a26c-d2ca8b5f5e4f" providerId="ADAL" clId="{03F84564-6BF3-4E88-87E4-95C414EEE6C0}" dt="2024-06-03T21:36:23.885" v="45" actId="20577"/>
          <ac:spMkLst>
            <pc:docMk/>
            <pc:sldMk cId="1831140820" sldId="271"/>
            <ac:spMk id="6" creationId="{4796F987-3112-C5F0-B0E1-8CDDD5CBA989}"/>
          </ac:spMkLst>
        </pc:spChg>
        <pc:spChg chg="mod">
          <ac:chgData name="Cole Morrison" userId="c43c5555-39fe-45aa-a26c-d2ca8b5f5e4f" providerId="ADAL" clId="{03F84564-6BF3-4E88-87E4-95C414EEE6C0}" dt="2024-06-03T21:40:24.691" v="202" actId="12"/>
          <ac:spMkLst>
            <pc:docMk/>
            <pc:sldMk cId="1831140820" sldId="271"/>
            <ac:spMk id="7" creationId="{066F6035-D8C3-6F52-9883-D4075B2E38ED}"/>
          </ac:spMkLst>
        </pc:spChg>
        <pc:spChg chg="mod">
          <ac:chgData name="Cole Morrison" userId="c43c5555-39fe-45aa-a26c-d2ca8b5f5e4f" providerId="ADAL" clId="{03F84564-6BF3-4E88-87E4-95C414EEE6C0}" dt="2024-06-03T21:41:51.068" v="236" actId="20577"/>
          <ac:spMkLst>
            <pc:docMk/>
            <pc:sldMk cId="1831140820" sldId="271"/>
            <ac:spMk id="8" creationId="{5CC22E82-01B2-7CE8-74F6-ED1DEB042F5E}"/>
          </ac:spMkLst>
        </pc:spChg>
        <pc:picChg chg="add mod ord">
          <ac:chgData name="Cole Morrison" userId="c43c5555-39fe-45aa-a26c-d2ca8b5f5e4f" providerId="ADAL" clId="{03F84564-6BF3-4E88-87E4-95C414EEE6C0}" dt="2024-06-03T22:05:29.294" v="265" actId="29295"/>
          <ac:picMkLst>
            <pc:docMk/>
            <pc:sldMk cId="1831140820" sldId="271"/>
            <ac:picMk id="3" creationId="{15B8C38E-7B63-5DF2-FBB7-253159D82A50}"/>
          </ac:picMkLst>
        </pc:picChg>
        <pc:picChg chg="del">
          <ac:chgData name="Cole Morrison" userId="c43c5555-39fe-45aa-a26c-d2ca8b5f5e4f" providerId="ADAL" clId="{03F84564-6BF3-4E88-87E4-95C414EEE6C0}" dt="2024-06-03T21:51:53.614" v="237" actId="21"/>
          <ac:picMkLst>
            <pc:docMk/>
            <pc:sldMk cId="1831140820" sldId="271"/>
            <ac:picMk id="5" creationId="{F11D6D29-CCFA-73F1-6F72-2BB32E9DD1BC}"/>
          </ac:picMkLst>
        </pc:picChg>
      </pc:sldChg>
      <pc:sldChg chg="addSp delSp modSp new del mod">
        <pc:chgData name="Cole Morrison" userId="c43c5555-39fe-45aa-a26c-d2ca8b5f5e4f" providerId="ADAL" clId="{03F84564-6BF3-4E88-87E4-95C414EEE6C0}" dt="2024-06-03T21:36:03.545" v="24" actId="680"/>
        <pc:sldMkLst>
          <pc:docMk/>
          <pc:sldMk cId="2848038976" sldId="277"/>
        </pc:sldMkLst>
        <pc:spChg chg="mod">
          <ac:chgData name="Cole Morrison" userId="c43c5555-39fe-45aa-a26c-d2ca8b5f5e4f" providerId="ADAL" clId="{03F84564-6BF3-4E88-87E4-95C414EEE6C0}" dt="2024-06-03T21:36:02.524" v="23" actId="20577"/>
          <ac:spMkLst>
            <pc:docMk/>
            <pc:sldMk cId="2848038976" sldId="277"/>
            <ac:spMk id="2" creationId="{0D427871-6100-3091-EF9A-3556D90F0231}"/>
          </ac:spMkLst>
        </pc:spChg>
        <pc:spChg chg="add del">
          <ac:chgData name="Cole Morrison" userId="c43c5555-39fe-45aa-a26c-d2ca8b5f5e4f" providerId="ADAL" clId="{03F84564-6BF3-4E88-87E4-95C414EEE6C0}" dt="2024-06-03T21:36:00.019" v="22" actId="478"/>
          <ac:spMkLst>
            <pc:docMk/>
            <pc:sldMk cId="2848038976" sldId="277"/>
            <ac:spMk id="3" creationId="{30EBA413-4E26-D207-DF72-A0A15675CB00}"/>
          </ac:spMkLst>
        </pc:spChg>
      </pc:sldChg>
      <pc:sldChg chg="add">
        <pc:chgData name="Cole Morrison" userId="c43c5555-39fe-45aa-a26c-d2ca8b5f5e4f" providerId="ADAL" clId="{03F84564-6BF3-4E88-87E4-95C414EEE6C0}" dt="2024-06-03T21:36:15.583" v="25" actId="2890"/>
        <pc:sldMkLst>
          <pc:docMk/>
          <pc:sldMk cId="3434213112" sldId="277"/>
        </pc:sldMkLst>
      </pc:sldChg>
      <pc:sldChg chg="addSp delSp modSp new mod">
        <pc:chgData name="Cole Morrison" userId="c43c5555-39fe-45aa-a26c-d2ca8b5f5e4f" providerId="ADAL" clId="{03F84564-6BF3-4E88-87E4-95C414EEE6C0}" dt="2024-06-03T22:05:54.264" v="274" actId="14100"/>
        <pc:sldMkLst>
          <pc:docMk/>
          <pc:sldMk cId="913597759" sldId="278"/>
        </pc:sldMkLst>
        <pc:spChg chg="del">
          <ac:chgData name="Cole Morrison" userId="c43c5555-39fe-45aa-a26c-d2ca8b5f5e4f" providerId="ADAL" clId="{03F84564-6BF3-4E88-87E4-95C414EEE6C0}" dt="2024-06-03T22:05:39.750" v="267" actId="478"/>
          <ac:spMkLst>
            <pc:docMk/>
            <pc:sldMk cId="913597759" sldId="278"/>
            <ac:spMk id="2" creationId="{52727192-E061-8A90-2E0B-3602B75816D0}"/>
          </ac:spMkLst>
        </pc:spChg>
        <pc:spChg chg="del">
          <ac:chgData name="Cole Morrison" userId="c43c5555-39fe-45aa-a26c-d2ca8b5f5e4f" providerId="ADAL" clId="{03F84564-6BF3-4E88-87E4-95C414EEE6C0}" dt="2024-06-03T22:05:40.655" v="268" actId="478"/>
          <ac:spMkLst>
            <pc:docMk/>
            <pc:sldMk cId="913597759" sldId="278"/>
            <ac:spMk id="3" creationId="{A101A338-AE16-E390-A54B-FEB18998DE69}"/>
          </ac:spMkLst>
        </pc:spChg>
        <pc:picChg chg="add mod">
          <ac:chgData name="Cole Morrison" userId="c43c5555-39fe-45aa-a26c-d2ca8b5f5e4f" providerId="ADAL" clId="{03F84564-6BF3-4E88-87E4-95C414EEE6C0}" dt="2024-06-03T22:05:54.264" v="274" actId="14100"/>
          <ac:picMkLst>
            <pc:docMk/>
            <pc:sldMk cId="913597759" sldId="278"/>
            <ac:picMk id="5" creationId="{FFB24335-797A-6B91-E43B-027362102585}"/>
          </ac:picMkLst>
        </pc:picChg>
      </pc:sldChg>
      <pc:sldChg chg="add">
        <pc:chgData name="Cole Morrison" userId="c43c5555-39fe-45aa-a26c-d2ca8b5f5e4f" providerId="ADAL" clId="{03F84564-6BF3-4E88-87E4-95C414EEE6C0}" dt="2024-06-03T22:08:21.839" v="275" actId="2890"/>
        <pc:sldMkLst>
          <pc:docMk/>
          <pc:sldMk cId="3270747050" sldId="279"/>
        </pc:sldMkLst>
      </pc:sldChg>
      <pc:sldChg chg="addSp delSp modSp new mod setBg">
        <pc:chgData name="Cole Morrison" userId="c43c5555-39fe-45aa-a26c-d2ca8b5f5e4f" providerId="ADAL" clId="{03F84564-6BF3-4E88-87E4-95C414EEE6C0}" dt="2024-06-03T22:36:18.451" v="333" actId="26606"/>
        <pc:sldMkLst>
          <pc:docMk/>
          <pc:sldMk cId="2204895052" sldId="280"/>
        </pc:sldMkLst>
        <pc:spChg chg="del">
          <ac:chgData name="Cole Morrison" userId="c43c5555-39fe-45aa-a26c-d2ca8b5f5e4f" providerId="ADAL" clId="{03F84564-6BF3-4E88-87E4-95C414EEE6C0}" dt="2024-06-03T22:36:18.451" v="333" actId="26606"/>
          <ac:spMkLst>
            <pc:docMk/>
            <pc:sldMk cId="2204895052" sldId="280"/>
            <ac:spMk id="2" creationId="{63B53F98-EEE8-1001-F8C3-F80D9715FE5D}"/>
          </ac:spMkLst>
        </pc:spChg>
        <pc:spChg chg="del">
          <ac:chgData name="Cole Morrison" userId="c43c5555-39fe-45aa-a26c-d2ca8b5f5e4f" providerId="ADAL" clId="{03F84564-6BF3-4E88-87E4-95C414EEE6C0}" dt="2024-06-03T22:35:44.914" v="329"/>
          <ac:spMkLst>
            <pc:docMk/>
            <pc:sldMk cId="2204895052" sldId="280"/>
            <ac:spMk id="3" creationId="{52826078-A85E-2EDD-B722-01A65CDC4F16}"/>
          </ac:spMkLst>
        </pc:spChg>
        <pc:spChg chg="add">
          <ac:chgData name="Cole Morrison" userId="c43c5555-39fe-45aa-a26c-d2ca8b5f5e4f" providerId="ADAL" clId="{03F84564-6BF3-4E88-87E4-95C414EEE6C0}" dt="2024-06-03T22:36:18.451" v="333" actId="26606"/>
          <ac:spMkLst>
            <pc:docMk/>
            <pc:sldMk cId="2204895052" sldId="280"/>
            <ac:spMk id="10" creationId="{42A4FC2C-047E-45A5-965D-8E1E3BF09BC6}"/>
          </ac:spMkLst>
        </pc:spChg>
        <pc:picChg chg="add mod">
          <ac:chgData name="Cole Morrison" userId="c43c5555-39fe-45aa-a26c-d2ca8b5f5e4f" providerId="ADAL" clId="{03F84564-6BF3-4E88-87E4-95C414EEE6C0}" dt="2024-06-03T22:36:18.451" v="333" actId="26606"/>
          <ac:picMkLst>
            <pc:docMk/>
            <pc:sldMk cId="2204895052" sldId="280"/>
            <ac:picMk id="5" creationId="{9895F960-5906-1561-D06E-C129BE5548F6}"/>
          </ac:picMkLst>
        </pc:picChg>
      </pc:sldChg>
      <pc:sldChg chg="addSp delSp modSp new mod setBg">
        <pc:chgData name="Cole Morrison" userId="c43c5555-39fe-45aa-a26c-d2ca8b5f5e4f" providerId="ADAL" clId="{03F84564-6BF3-4E88-87E4-95C414EEE6C0}" dt="2024-06-03T22:41:53.702" v="350" actId="14100"/>
        <pc:sldMkLst>
          <pc:docMk/>
          <pc:sldMk cId="324932513" sldId="281"/>
        </pc:sldMkLst>
        <pc:spChg chg="add del">
          <ac:chgData name="Cole Morrison" userId="c43c5555-39fe-45aa-a26c-d2ca8b5f5e4f" providerId="ADAL" clId="{03F84564-6BF3-4E88-87E4-95C414EEE6C0}" dt="2024-06-03T22:41:35.503" v="346" actId="26606"/>
          <ac:spMkLst>
            <pc:docMk/>
            <pc:sldMk cId="324932513" sldId="281"/>
            <ac:spMk id="2" creationId="{5553616B-E598-1685-2C82-953C62B5692C}"/>
          </ac:spMkLst>
        </pc:spChg>
        <pc:spChg chg="del">
          <ac:chgData name="Cole Morrison" userId="c43c5555-39fe-45aa-a26c-d2ca8b5f5e4f" providerId="ADAL" clId="{03F84564-6BF3-4E88-87E4-95C414EEE6C0}" dt="2024-06-03T22:37:12.026" v="335"/>
          <ac:spMkLst>
            <pc:docMk/>
            <pc:sldMk cId="324932513" sldId="281"/>
            <ac:spMk id="3" creationId="{D5EC2D9F-C988-D337-6898-8EA01BCCC0BF}"/>
          </ac:spMkLst>
        </pc:spChg>
        <pc:spChg chg="add del mod">
          <ac:chgData name="Cole Morrison" userId="c43c5555-39fe-45aa-a26c-d2ca8b5f5e4f" providerId="ADAL" clId="{03F84564-6BF3-4E88-87E4-95C414EEE6C0}" dt="2024-06-03T22:37:29.809" v="340"/>
          <ac:spMkLst>
            <pc:docMk/>
            <pc:sldMk cId="324932513" sldId="281"/>
            <ac:spMk id="7" creationId="{BBA9980E-530A-870F-097B-CE2CD37FA9B0}"/>
          </ac:spMkLst>
        </pc:spChg>
        <pc:spChg chg="add del">
          <ac:chgData name="Cole Morrison" userId="c43c5555-39fe-45aa-a26c-d2ca8b5f5e4f" providerId="ADAL" clId="{03F84564-6BF3-4E88-87E4-95C414EEE6C0}" dt="2024-06-03T22:41:35.503" v="345" actId="26606"/>
          <ac:spMkLst>
            <pc:docMk/>
            <pc:sldMk cId="324932513" sldId="281"/>
            <ac:spMk id="14" creationId="{42A4FC2C-047E-45A5-965D-8E1E3BF09BC6}"/>
          </ac:spMkLst>
        </pc:spChg>
        <pc:picChg chg="add del mod">
          <ac:chgData name="Cole Morrison" userId="c43c5555-39fe-45aa-a26c-d2ca8b5f5e4f" providerId="ADAL" clId="{03F84564-6BF3-4E88-87E4-95C414EEE6C0}" dt="2024-06-03T22:37:24.792" v="339" actId="21"/>
          <ac:picMkLst>
            <pc:docMk/>
            <pc:sldMk cId="324932513" sldId="281"/>
            <ac:picMk id="5" creationId="{3D5ED4DB-E37E-E730-40BC-46308394D009}"/>
          </ac:picMkLst>
        </pc:picChg>
        <pc:picChg chg="add mod">
          <ac:chgData name="Cole Morrison" userId="c43c5555-39fe-45aa-a26c-d2ca8b5f5e4f" providerId="ADAL" clId="{03F84564-6BF3-4E88-87E4-95C414EEE6C0}" dt="2024-06-03T22:41:53.702" v="350" actId="14100"/>
          <ac:picMkLst>
            <pc:docMk/>
            <pc:sldMk cId="324932513" sldId="281"/>
            <ac:picMk id="9" creationId="{C382BB8D-8490-34B5-E9AD-369A52950342}"/>
          </ac:picMkLst>
        </pc:picChg>
      </pc:sldChg>
      <pc:sldChg chg="new del ord">
        <pc:chgData name="Cole Morrison" userId="c43c5555-39fe-45aa-a26c-d2ca8b5f5e4f" providerId="ADAL" clId="{03F84564-6BF3-4E88-87E4-95C414EEE6C0}" dt="2024-06-03T23:14:51.121" v="448" actId="47"/>
        <pc:sldMkLst>
          <pc:docMk/>
          <pc:sldMk cId="1498801047" sldId="282"/>
        </pc:sldMkLst>
      </pc:sldChg>
      <pc:sldChg chg="add setBg">
        <pc:chgData name="Cole Morrison" userId="c43c5555-39fe-45aa-a26c-d2ca8b5f5e4f" providerId="ADAL" clId="{03F84564-6BF3-4E88-87E4-95C414EEE6C0}" dt="2024-06-03T23:12:39.348" v="424"/>
        <pc:sldMkLst>
          <pc:docMk/>
          <pc:sldMk cId="1657587549" sldId="836"/>
        </pc:sldMkLst>
      </pc:sldChg>
      <pc:sldChg chg="add setBg">
        <pc:chgData name="Cole Morrison" userId="c43c5555-39fe-45aa-a26c-d2ca8b5f5e4f" providerId="ADAL" clId="{03F84564-6BF3-4E88-87E4-95C414EEE6C0}" dt="2024-06-03T23:13:38.396" v="436"/>
        <pc:sldMkLst>
          <pc:docMk/>
          <pc:sldMk cId="4022564882" sldId="851"/>
        </pc:sldMkLst>
      </pc:sldChg>
      <pc:sldChg chg="add">
        <pc:chgData name="Cole Morrison" userId="c43c5555-39fe-45aa-a26c-d2ca8b5f5e4f" providerId="ADAL" clId="{03F84564-6BF3-4E88-87E4-95C414EEE6C0}" dt="2024-06-03T23:09:46.388" v="403"/>
        <pc:sldMkLst>
          <pc:docMk/>
          <pc:sldMk cId="3074502135" sldId="866"/>
        </pc:sldMkLst>
      </pc:sldChg>
      <pc:sldChg chg="add setBg">
        <pc:chgData name="Cole Morrison" userId="c43c5555-39fe-45aa-a26c-d2ca8b5f5e4f" providerId="ADAL" clId="{03F84564-6BF3-4E88-87E4-95C414EEE6C0}" dt="2024-06-03T23:14:48.581" v="447"/>
        <pc:sldMkLst>
          <pc:docMk/>
          <pc:sldMk cId="301373794" sldId="903"/>
        </pc:sldMkLst>
      </pc:sldChg>
      <pc:sldChg chg="add ord">
        <pc:chgData name="Cole Morrison" userId="c43c5555-39fe-45aa-a26c-d2ca8b5f5e4f" providerId="ADAL" clId="{03F84564-6BF3-4E88-87E4-95C414EEE6C0}" dt="2024-06-03T23:09:20.296" v="402"/>
        <pc:sldMkLst>
          <pc:docMk/>
          <pc:sldMk cId="4007469538" sldId="904"/>
        </pc:sldMkLst>
      </pc:sldChg>
      <pc:sldChg chg="add">
        <pc:chgData name="Cole Morrison" userId="c43c5555-39fe-45aa-a26c-d2ca8b5f5e4f" providerId="ADAL" clId="{03F84564-6BF3-4E88-87E4-95C414EEE6C0}" dt="2024-06-03T23:10:47.145" v="412"/>
        <pc:sldMkLst>
          <pc:docMk/>
          <pc:sldMk cId="3451710676" sldId="907"/>
        </pc:sldMkLst>
      </pc:sldChg>
      <pc:sldChg chg="add setBg">
        <pc:chgData name="Cole Morrison" userId="c43c5555-39fe-45aa-a26c-d2ca8b5f5e4f" providerId="ADAL" clId="{03F84564-6BF3-4E88-87E4-95C414EEE6C0}" dt="2024-06-03T23:12:22.019" v="422"/>
        <pc:sldMkLst>
          <pc:docMk/>
          <pc:sldMk cId="90315766" sldId="908"/>
        </pc:sldMkLst>
      </pc:sldChg>
      <pc:sldChg chg="add setBg">
        <pc:chgData name="Cole Morrison" userId="c43c5555-39fe-45aa-a26c-d2ca8b5f5e4f" providerId="ADAL" clId="{03F84564-6BF3-4E88-87E4-95C414EEE6C0}" dt="2024-06-03T23:12:31.234" v="423"/>
        <pc:sldMkLst>
          <pc:docMk/>
          <pc:sldMk cId="4162217368" sldId="909"/>
        </pc:sldMkLst>
      </pc:sldChg>
      <pc:sldChg chg="add ord setBg">
        <pc:chgData name="Cole Morrison" userId="c43c5555-39fe-45aa-a26c-d2ca8b5f5e4f" providerId="ADAL" clId="{03F84564-6BF3-4E88-87E4-95C414EEE6C0}" dt="2024-06-03T23:13:03.351" v="430"/>
        <pc:sldMkLst>
          <pc:docMk/>
          <pc:sldMk cId="520798116" sldId="911"/>
        </pc:sldMkLst>
      </pc:sldChg>
      <pc:sldChg chg="add ord setBg">
        <pc:chgData name="Cole Morrison" userId="c43c5555-39fe-45aa-a26c-d2ca8b5f5e4f" providerId="ADAL" clId="{03F84564-6BF3-4E88-87E4-95C414EEE6C0}" dt="2024-06-03T23:13:24.190" v="434"/>
        <pc:sldMkLst>
          <pc:docMk/>
          <pc:sldMk cId="2616186022" sldId="912"/>
        </pc:sldMkLst>
      </pc:sldChg>
      <pc:sldChg chg="modSp add ord setBg">
        <pc:chgData name="Cole Morrison" userId="c43c5555-39fe-45aa-a26c-d2ca8b5f5e4f" providerId="ADAL" clId="{03F84564-6BF3-4E88-87E4-95C414EEE6C0}" dt="2024-06-03T23:14:19.478" v="441"/>
        <pc:sldMkLst>
          <pc:docMk/>
          <pc:sldMk cId="1542560418" sldId="1075"/>
        </pc:sldMkLst>
        <pc:picChg chg="mod">
          <ac:chgData name="Cole Morrison" userId="c43c5555-39fe-45aa-a26c-d2ca8b5f5e4f" providerId="ADAL" clId="{03F84564-6BF3-4E88-87E4-95C414EEE6C0}" dt="2024-06-03T23:14:11.186" v="439" actId="14100"/>
          <ac:picMkLst>
            <pc:docMk/>
            <pc:sldMk cId="1542560418" sldId="1075"/>
            <ac:picMk id="3076" creationId="{94407113-768C-43FF-ACD0-630D69E444CF}"/>
          </ac:picMkLst>
        </pc:picChg>
      </pc:sldChg>
      <pc:sldChg chg="add ord setBg">
        <pc:chgData name="Cole Morrison" userId="c43c5555-39fe-45aa-a26c-d2ca8b5f5e4f" providerId="ADAL" clId="{03F84564-6BF3-4E88-87E4-95C414EEE6C0}" dt="2024-06-03T23:14:35.012" v="445"/>
        <pc:sldMkLst>
          <pc:docMk/>
          <pc:sldMk cId="3696161084" sldId="1076"/>
        </pc:sldMkLst>
      </pc:sldChg>
      <pc:sldChg chg="add">
        <pc:chgData name="Cole Morrison" userId="c43c5555-39fe-45aa-a26c-d2ca8b5f5e4f" providerId="ADAL" clId="{03F84564-6BF3-4E88-87E4-95C414EEE6C0}" dt="2024-06-03T23:09:59.603" v="406"/>
        <pc:sldMkLst>
          <pc:docMk/>
          <pc:sldMk cId="4019003382" sldId="1220"/>
        </pc:sldMkLst>
      </pc:sldChg>
      <pc:sldChg chg="add ord">
        <pc:chgData name="Cole Morrison" userId="c43c5555-39fe-45aa-a26c-d2ca8b5f5e4f" providerId="ADAL" clId="{03F84564-6BF3-4E88-87E4-95C414EEE6C0}" dt="2024-06-03T23:10:13.850" v="411"/>
        <pc:sldMkLst>
          <pc:docMk/>
          <pc:sldMk cId="2376819485" sldId="1221"/>
        </pc:sldMkLst>
      </pc:sldChg>
    </pc:docChg>
  </pc:docChgLst>
  <pc:docChgLst>
    <pc:chgData name="Madilyn Patterson" userId="S::madilyn.patterson@isda.idaho.gov::61949ba6-73e2-4fa5-a4e6-d265c14d82c9" providerId="AD" clId="Web-{24E0ABC1-A581-260A-F55D-A5FDB051FEE6}"/>
    <pc:docChg chg="sldOrd">
      <pc:chgData name="Madilyn Patterson" userId="S::madilyn.patterson@isda.idaho.gov::61949ba6-73e2-4fa5-a4e6-d265c14d82c9" providerId="AD" clId="Web-{24E0ABC1-A581-260A-F55D-A5FDB051FEE6}" dt="2024-11-21T17:41:15.712" v="1"/>
      <pc:docMkLst>
        <pc:docMk/>
      </pc:docMkLst>
      <pc:sldChg chg="ord">
        <pc:chgData name="Madilyn Patterson" userId="S::madilyn.patterson@isda.idaho.gov::61949ba6-73e2-4fa5-a4e6-d265c14d82c9" providerId="AD" clId="Web-{24E0ABC1-A581-260A-F55D-A5FDB051FEE6}" dt="2024-11-21T17:41:15.712" v="1"/>
        <pc:sldMkLst>
          <pc:docMk/>
          <pc:sldMk cId="2611624692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Morrison\Downloads\2024%20IS%20Upda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Statewide inspections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Number of Inspections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6333113890717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31-494E-84A4-1A93AB308D26}"/>
                </c:ext>
              </c:extLst>
            </c:dLbl>
            <c:dLbl>
              <c:idx val="1"/>
              <c:layout>
                <c:manualLayout>
                  <c:x val="-1.6947017309271565E-3"/>
                  <c:y val="6.990792817563177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31-494E-84A4-1A93AB308D26}"/>
                </c:ext>
              </c:extLst>
            </c:dLbl>
            <c:dLbl>
              <c:idx val="3"/>
              <c:layout>
                <c:manualLayout>
                  <c:x val="0"/>
                  <c:y val="-2.6333113890717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31-494E-84A4-1A93AB308D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Sheet2!$A$3:$A$6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Sheet2!$B$3:$B$6</c:f>
              <c:numCache>
                <c:formatCode>General</c:formatCode>
                <c:ptCount val="4"/>
                <c:pt idx="0">
                  <c:v>113733</c:v>
                </c:pt>
                <c:pt idx="1">
                  <c:v>102688</c:v>
                </c:pt>
                <c:pt idx="2">
                  <c:v>104169</c:v>
                </c:pt>
                <c:pt idx="3">
                  <c:v>156326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31-494E-84A4-1A93AB308D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32137344"/>
        <c:axId val="832132064"/>
      </c:barChart>
      <c:catAx>
        <c:axId val="832137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2132064"/>
        <c:crosses val="autoZero"/>
        <c:auto val="1"/>
        <c:lblAlgn val="ctr"/>
        <c:lblOffset val="100"/>
        <c:noMultiLvlLbl val="0"/>
      </c:catAx>
      <c:valAx>
        <c:axId val="832132064"/>
        <c:scaling>
          <c:orientation val="minMax"/>
          <c:min val="80000"/>
        </c:scaling>
        <c:delete val="1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Inspections</a:t>
                </a:r>
              </a:p>
            </c:rich>
          </c:tx>
          <c:layout>
            <c:manualLayout>
              <c:xMode val="edge"/>
              <c:yMode val="edge"/>
              <c:x val="2.5000000000000001E-2"/>
              <c:y val="0.205689810182566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83213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Sheet1!$C$11</c:f>
              <c:strCache>
                <c:ptCount val="1"/>
                <c:pt idx="0">
                  <c:v>Decontaminations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dLbls>
            <c:spPr>
              <a:solidFill>
                <a:srgbClr val="156082">
                  <a:alpha val="7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Sheet1!$B$12:$B$14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Sheet1!$C$12:$C$14</c:f>
              <c:numCache>
                <c:formatCode>General</c:formatCode>
                <c:ptCount val="3"/>
                <c:pt idx="0">
                  <c:v>665</c:v>
                </c:pt>
                <c:pt idx="1">
                  <c:v>1229</c:v>
                </c:pt>
                <c:pt idx="2">
                  <c:v>8580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7F-4C26-929C-B3F9D16B1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1408583231"/>
        <c:axId val="1408584191"/>
      </c:barChart>
      <c:catAx>
        <c:axId val="1408583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584191"/>
        <c:crosses val="autoZero"/>
        <c:auto val="1"/>
        <c:lblAlgn val="ctr"/>
        <c:lblOffset val="100"/>
        <c:noMultiLvlLbl val="0"/>
      </c:catAx>
      <c:valAx>
        <c:axId val="140858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8583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cap="all" spc="10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Statewide Monitoring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cap="all" spc="100" normalizeH="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93467507523658"/>
          <c:y val="0.184959630911188"/>
          <c:w val="0.83763939128600173"/>
          <c:h val="0.54575084688808362"/>
        </c:manualLayout>
      </c:layout>
      <c:barChart>
        <c:barDir val="col"/>
        <c:grouping val="clustered"/>
        <c:varyColors val="0"/>
        <c:ser>
          <c:idx val="5"/>
          <c:order val="0"/>
          <c:tx>
            <c:strRef>
              <c:f>Sheet1!$F$2</c:f>
              <c:strCache>
                <c:ptCount val="1"/>
                <c:pt idx="0">
                  <c:v>Veliger</c:v>
                </c:pt>
              </c:strCache>
            </c:strRef>
          </c:tx>
          <c:spPr>
            <a:pattFill prst="ltUpDiag">
              <a:fgClr>
                <a:schemeClr val="accent6"/>
              </a:fgClr>
              <a:bgClr>
                <a:schemeClr val="lt1"/>
              </a:bgClr>
            </a:patt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5.090412757892209E-17"/>
                  <c:y val="-3.497267759562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9C-4682-A1E9-12CBD27C0D07}"/>
                </c:ext>
              </c:extLst>
            </c:dLbl>
            <c:dLbl>
              <c:idx val="1"/>
              <c:layout>
                <c:manualLayout>
                  <c:x val="0"/>
                  <c:y val="-2.0236866298011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9C-4682-A1E9-12CBD27C0D07}"/>
                </c:ext>
              </c:extLst>
            </c:dLbl>
            <c:dLbl>
              <c:idx val="2"/>
              <c:layout>
                <c:manualLayout>
                  <c:x val="-2.033787455118629E-3"/>
                  <c:y val="-2.342136863424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29C-4682-A1E9-12CBD27C0D07}"/>
                </c:ext>
              </c:extLst>
            </c:dLbl>
            <c:dLbl>
              <c:idx val="3"/>
              <c:layout>
                <c:manualLayout>
                  <c:x val="-1.665972511453561E-2"/>
                  <c:y val="-3.4972677595628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9C-4682-A1E9-12CBD27C0D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Sheet1!$F$4:$F$7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Sheet1!$G$4:$G$7</c:f>
              <c:numCache>
                <c:formatCode>General</c:formatCode>
                <c:ptCount val="4"/>
                <c:pt idx="0">
                  <c:v>1594</c:v>
                </c:pt>
                <c:pt idx="1">
                  <c:v>1586</c:v>
                </c:pt>
                <c:pt idx="2">
                  <c:v>1857</c:v>
                </c:pt>
                <c:pt idx="3">
                  <c:v>3512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9C-4682-A1E9-12CBD27C0D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56149519"/>
        <c:axId val="1256149999"/>
      </c:barChart>
      <c:catAx>
        <c:axId val="12561495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6149999"/>
        <c:crosses val="autoZero"/>
        <c:auto val="1"/>
        <c:lblAlgn val="ctr"/>
        <c:lblOffset val="100"/>
        <c:noMultiLvlLbl val="0"/>
      </c:catAx>
      <c:valAx>
        <c:axId val="1256149999"/>
        <c:scaling>
          <c:orientation val="minMax"/>
          <c:min val="1000"/>
        </c:scaling>
        <c:delete val="1"/>
        <c:axPos val="l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Samples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12561495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941595404042786"/>
          <c:y val="0.11501639344262297"/>
          <c:w val="8.4019763289559929E-2"/>
          <c:h val="4.1893280565191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accent1"/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800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900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900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A29BE-3A6F-45F5-95C7-587F26D783F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B220706E-4EF5-49EF-AB73-6F29DB9E9375}">
      <dgm:prSet/>
      <dgm:spPr/>
      <dgm:t>
        <a:bodyPr/>
        <a:lstStyle/>
        <a:p>
          <a:pPr>
            <a:defRPr cap="all"/>
          </a:pPr>
          <a:r>
            <a:rPr lang="en-US"/>
            <a:t>2 New Stations</a:t>
          </a:r>
        </a:p>
      </dgm:t>
    </dgm:pt>
    <dgm:pt modelId="{96FB674C-CA47-4127-8B95-88B4EBC444BA}" type="parTrans" cxnId="{63792597-024B-46D3-8966-63D03FB922DE}">
      <dgm:prSet/>
      <dgm:spPr/>
      <dgm:t>
        <a:bodyPr/>
        <a:lstStyle/>
        <a:p>
          <a:endParaRPr lang="en-US"/>
        </a:p>
      </dgm:t>
    </dgm:pt>
    <dgm:pt modelId="{28D58EC8-C67D-46E8-92BA-FA841A78C2E7}" type="sibTrans" cxnId="{63792597-024B-46D3-8966-63D03FB922DE}">
      <dgm:prSet/>
      <dgm:spPr/>
      <dgm:t>
        <a:bodyPr/>
        <a:lstStyle/>
        <a:p>
          <a:endParaRPr lang="en-US"/>
        </a:p>
      </dgm:t>
    </dgm:pt>
    <dgm:pt modelId="{F149D7D0-D777-481B-A16C-0038F67D0778}">
      <dgm:prSet/>
      <dgm:spPr/>
      <dgm:t>
        <a:bodyPr/>
        <a:lstStyle/>
        <a:p>
          <a:pPr>
            <a:defRPr cap="all"/>
          </a:pPr>
          <a:r>
            <a:rPr lang="en-US"/>
            <a:t>Increased operating window</a:t>
          </a:r>
        </a:p>
      </dgm:t>
    </dgm:pt>
    <dgm:pt modelId="{A1B4675A-2BF8-43EC-835F-FFE089402519}" type="parTrans" cxnId="{E56B04C7-3CDA-4C3B-B761-E8CBEAD1DA43}">
      <dgm:prSet/>
      <dgm:spPr/>
      <dgm:t>
        <a:bodyPr/>
        <a:lstStyle/>
        <a:p>
          <a:endParaRPr lang="en-US"/>
        </a:p>
      </dgm:t>
    </dgm:pt>
    <dgm:pt modelId="{695B82EB-5C0E-4759-A2DE-DDD616D3E44A}" type="sibTrans" cxnId="{E56B04C7-3CDA-4C3B-B761-E8CBEAD1DA43}">
      <dgm:prSet/>
      <dgm:spPr/>
      <dgm:t>
        <a:bodyPr/>
        <a:lstStyle/>
        <a:p>
          <a:endParaRPr lang="en-US"/>
        </a:p>
      </dgm:t>
    </dgm:pt>
    <dgm:pt modelId="{817040FC-6F4C-4A16-8545-0BD629426C0F}">
      <dgm:prSet/>
      <dgm:spPr/>
      <dgm:t>
        <a:bodyPr/>
        <a:lstStyle/>
        <a:p>
          <a:pPr>
            <a:defRPr cap="all"/>
          </a:pPr>
          <a:r>
            <a:rPr lang="en-US"/>
            <a:t>Increased hours</a:t>
          </a:r>
        </a:p>
      </dgm:t>
    </dgm:pt>
    <dgm:pt modelId="{2BC76D56-60A4-48B6-A95C-65C15384D1DB}" type="parTrans" cxnId="{6E738E95-2CAC-4C12-AEB3-1BEDF249067B}">
      <dgm:prSet/>
      <dgm:spPr/>
      <dgm:t>
        <a:bodyPr/>
        <a:lstStyle/>
        <a:p>
          <a:endParaRPr lang="en-US"/>
        </a:p>
      </dgm:t>
    </dgm:pt>
    <dgm:pt modelId="{7A310CAF-B061-45A0-AE6A-6C341C822819}" type="sibTrans" cxnId="{6E738E95-2CAC-4C12-AEB3-1BEDF249067B}">
      <dgm:prSet/>
      <dgm:spPr/>
      <dgm:t>
        <a:bodyPr/>
        <a:lstStyle/>
        <a:p>
          <a:endParaRPr lang="en-US"/>
        </a:p>
      </dgm:t>
    </dgm:pt>
    <dgm:pt modelId="{882CAA71-EAF5-48DC-9F21-3A120DBA9E87}">
      <dgm:prSet/>
      <dgm:spPr/>
      <dgm:t>
        <a:bodyPr/>
        <a:lstStyle/>
        <a:p>
          <a:pPr>
            <a:defRPr cap="all"/>
          </a:pPr>
          <a:r>
            <a:rPr lang="en-US"/>
            <a:t>Increase in inspections</a:t>
          </a:r>
        </a:p>
      </dgm:t>
    </dgm:pt>
    <dgm:pt modelId="{D6474C4F-B5C3-4A27-ACBD-1024DBC0C9CA}" type="parTrans" cxnId="{7858A374-3F34-4997-8C82-B454C060234E}">
      <dgm:prSet/>
      <dgm:spPr/>
      <dgm:t>
        <a:bodyPr/>
        <a:lstStyle/>
        <a:p>
          <a:endParaRPr lang="en-US"/>
        </a:p>
      </dgm:t>
    </dgm:pt>
    <dgm:pt modelId="{579DF132-27EE-4098-8A64-564A4DDB2EF5}" type="sibTrans" cxnId="{7858A374-3F34-4997-8C82-B454C060234E}">
      <dgm:prSet/>
      <dgm:spPr/>
      <dgm:t>
        <a:bodyPr/>
        <a:lstStyle/>
        <a:p>
          <a:endParaRPr lang="en-US"/>
        </a:p>
      </dgm:t>
    </dgm:pt>
    <dgm:pt modelId="{8641458A-D331-422B-A61C-A36EFBE60261}">
      <dgm:prSet/>
      <dgm:spPr/>
      <dgm:t>
        <a:bodyPr/>
        <a:lstStyle/>
        <a:p>
          <a:pPr>
            <a:defRPr cap="all"/>
          </a:pPr>
          <a:r>
            <a:rPr lang="en-US"/>
            <a:t>Increase in compliance</a:t>
          </a:r>
        </a:p>
      </dgm:t>
    </dgm:pt>
    <dgm:pt modelId="{211D4EAE-94D2-4B94-9EC1-8125A8302FE7}" type="parTrans" cxnId="{7DF28A8E-62ED-4A49-9F7D-0048A7A75651}">
      <dgm:prSet/>
      <dgm:spPr/>
      <dgm:t>
        <a:bodyPr/>
        <a:lstStyle/>
        <a:p>
          <a:endParaRPr lang="en-US"/>
        </a:p>
      </dgm:t>
    </dgm:pt>
    <dgm:pt modelId="{9769712A-F8C8-4A31-8CA4-0114D7C17248}" type="sibTrans" cxnId="{7DF28A8E-62ED-4A49-9F7D-0048A7A75651}">
      <dgm:prSet/>
      <dgm:spPr/>
      <dgm:t>
        <a:bodyPr/>
        <a:lstStyle/>
        <a:p>
          <a:endParaRPr lang="en-US"/>
        </a:p>
      </dgm:t>
    </dgm:pt>
    <dgm:pt modelId="{6A6A0067-1AE5-4DD9-B028-B7ED8EDB83EE}" type="pres">
      <dgm:prSet presAssocID="{CD9A29BE-3A6F-45F5-95C7-587F26D783FC}" presName="root" presStyleCnt="0">
        <dgm:presLayoutVars>
          <dgm:dir/>
          <dgm:resizeHandles val="exact"/>
        </dgm:presLayoutVars>
      </dgm:prSet>
      <dgm:spPr/>
    </dgm:pt>
    <dgm:pt modelId="{21793C3A-35D2-4180-87D2-6674161FCB53}" type="pres">
      <dgm:prSet presAssocID="{B220706E-4EF5-49EF-AB73-6F29DB9E9375}" presName="compNode" presStyleCnt="0"/>
      <dgm:spPr/>
    </dgm:pt>
    <dgm:pt modelId="{3219A2AE-E033-48EB-9D51-3DAE3FEF8A64}" type="pres">
      <dgm:prSet presAssocID="{B220706E-4EF5-49EF-AB73-6F29DB9E9375}" presName="iconBgRect" presStyleLbl="bgShp" presStyleIdx="0" presStyleCnt="5"/>
      <dgm:spPr/>
    </dgm:pt>
    <dgm:pt modelId="{499BD409-13E6-48B3-BA78-CD1EF8847099}" type="pres">
      <dgm:prSet presAssocID="{B220706E-4EF5-49EF-AB73-6F29DB9E937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0ED2D7FE-34CD-41E1-B91E-DE5E8C7A4E6A}" type="pres">
      <dgm:prSet presAssocID="{B220706E-4EF5-49EF-AB73-6F29DB9E9375}" presName="spaceRect" presStyleCnt="0"/>
      <dgm:spPr/>
    </dgm:pt>
    <dgm:pt modelId="{CE6486A2-AB3D-4A5A-B0FA-94BECA61748F}" type="pres">
      <dgm:prSet presAssocID="{B220706E-4EF5-49EF-AB73-6F29DB9E9375}" presName="textRect" presStyleLbl="revTx" presStyleIdx="0" presStyleCnt="5">
        <dgm:presLayoutVars>
          <dgm:chMax val="1"/>
          <dgm:chPref val="1"/>
        </dgm:presLayoutVars>
      </dgm:prSet>
      <dgm:spPr/>
    </dgm:pt>
    <dgm:pt modelId="{5F944EE0-DF58-4716-935A-4F0CD95B9A9F}" type="pres">
      <dgm:prSet presAssocID="{28D58EC8-C67D-46E8-92BA-FA841A78C2E7}" presName="sibTrans" presStyleCnt="0"/>
      <dgm:spPr/>
    </dgm:pt>
    <dgm:pt modelId="{71024B26-6D6D-48D1-ACE0-A356ABCCBA38}" type="pres">
      <dgm:prSet presAssocID="{F149D7D0-D777-481B-A16C-0038F67D0778}" presName="compNode" presStyleCnt="0"/>
      <dgm:spPr/>
    </dgm:pt>
    <dgm:pt modelId="{C5A40563-7007-4F24-A12F-051A1488B16A}" type="pres">
      <dgm:prSet presAssocID="{F149D7D0-D777-481B-A16C-0038F67D0778}" presName="iconBgRect" presStyleLbl="bgShp" presStyleIdx="1" presStyleCnt="5"/>
      <dgm:spPr/>
    </dgm:pt>
    <dgm:pt modelId="{18FDC9A2-F7AB-497B-AF1E-8CD390E95883}" type="pres">
      <dgm:prSet presAssocID="{F149D7D0-D777-481B-A16C-0038F67D077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E005B254-6688-4535-BCBA-50254983FF68}" type="pres">
      <dgm:prSet presAssocID="{F149D7D0-D777-481B-A16C-0038F67D0778}" presName="spaceRect" presStyleCnt="0"/>
      <dgm:spPr/>
    </dgm:pt>
    <dgm:pt modelId="{487D5D10-F4CE-4791-BAF9-A9257CB65F29}" type="pres">
      <dgm:prSet presAssocID="{F149D7D0-D777-481B-A16C-0038F67D0778}" presName="textRect" presStyleLbl="revTx" presStyleIdx="1" presStyleCnt="5">
        <dgm:presLayoutVars>
          <dgm:chMax val="1"/>
          <dgm:chPref val="1"/>
        </dgm:presLayoutVars>
      </dgm:prSet>
      <dgm:spPr/>
    </dgm:pt>
    <dgm:pt modelId="{1CBB2DF7-3D15-4CD9-A818-9FB67E2C69F6}" type="pres">
      <dgm:prSet presAssocID="{695B82EB-5C0E-4759-A2DE-DDD616D3E44A}" presName="sibTrans" presStyleCnt="0"/>
      <dgm:spPr/>
    </dgm:pt>
    <dgm:pt modelId="{BCA73E6C-072D-47E3-9D25-BE89609FE12C}" type="pres">
      <dgm:prSet presAssocID="{817040FC-6F4C-4A16-8545-0BD629426C0F}" presName="compNode" presStyleCnt="0"/>
      <dgm:spPr/>
    </dgm:pt>
    <dgm:pt modelId="{20CC6B1F-D958-487E-ADE2-363FCB617E9F}" type="pres">
      <dgm:prSet presAssocID="{817040FC-6F4C-4A16-8545-0BD629426C0F}" presName="iconBgRect" presStyleLbl="bgShp" presStyleIdx="2" presStyleCnt="5"/>
      <dgm:spPr/>
    </dgm:pt>
    <dgm:pt modelId="{807AB3EA-A406-489A-8F96-00938E7A8E1C}" type="pres">
      <dgm:prSet presAssocID="{817040FC-6F4C-4A16-8545-0BD629426C0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8B1CD460-11D3-406B-A443-120E040F28DA}" type="pres">
      <dgm:prSet presAssocID="{817040FC-6F4C-4A16-8545-0BD629426C0F}" presName="spaceRect" presStyleCnt="0"/>
      <dgm:spPr/>
    </dgm:pt>
    <dgm:pt modelId="{F61C2D24-3558-468F-8941-D75FF5BD5B8D}" type="pres">
      <dgm:prSet presAssocID="{817040FC-6F4C-4A16-8545-0BD629426C0F}" presName="textRect" presStyleLbl="revTx" presStyleIdx="2" presStyleCnt="5">
        <dgm:presLayoutVars>
          <dgm:chMax val="1"/>
          <dgm:chPref val="1"/>
        </dgm:presLayoutVars>
      </dgm:prSet>
      <dgm:spPr/>
    </dgm:pt>
    <dgm:pt modelId="{222DE3E6-F541-4717-B24B-96DD8316C1C1}" type="pres">
      <dgm:prSet presAssocID="{7A310CAF-B061-45A0-AE6A-6C341C822819}" presName="sibTrans" presStyleCnt="0"/>
      <dgm:spPr/>
    </dgm:pt>
    <dgm:pt modelId="{800FFE74-6E9F-4F0C-88FE-3B88B19D66A2}" type="pres">
      <dgm:prSet presAssocID="{882CAA71-EAF5-48DC-9F21-3A120DBA9E87}" presName="compNode" presStyleCnt="0"/>
      <dgm:spPr/>
    </dgm:pt>
    <dgm:pt modelId="{CE3E111C-7F50-49C1-A08F-EEEC8A29EE73}" type="pres">
      <dgm:prSet presAssocID="{882CAA71-EAF5-48DC-9F21-3A120DBA9E87}" presName="iconBgRect" presStyleLbl="bgShp" presStyleIdx="3" presStyleCnt="5"/>
      <dgm:spPr/>
    </dgm:pt>
    <dgm:pt modelId="{0BC955CE-D177-4F38-9DF1-86DB165D923E}" type="pres">
      <dgm:prSet presAssocID="{882CAA71-EAF5-48DC-9F21-3A120DBA9E8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989973D-A3DF-45FF-9229-5306FFEAAFC3}" type="pres">
      <dgm:prSet presAssocID="{882CAA71-EAF5-48DC-9F21-3A120DBA9E87}" presName="spaceRect" presStyleCnt="0"/>
      <dgm:spPr/>
    </dgm:pt>
    <dgm:pt modelId="{FE4DED88-FFAC-4E4C-8A2F-592A4A58D906}" type="pres">
      <dgm:prSet presAssocID="{882CAA71-EAF5-48DC-9F21-3A120DBA9E87}" presName="textRect" presStyleLbl="revTx" presStyleIdx="3" presStyleCnt="5">
        <dgm:presLayoutVars>
          <dgm:chMax val="1"/>
          <dgm:chPref val="1"/>
        </dgm:presLayoutVars>
      </dgm:prSet>
      <dgm:spPr/>
    </dgm:pt>
    <dgm:pt modelId="{5DDBAB1F-40DE-4C24-B211-D30D3E5B6DBD}" type="pres">
      <dgm:prSet presAssocID="{579DF132-27EE-4098-8A64-564A4DDB2EF5}" presName="sibTrans" presStyleCnt="0"/>
      <dgm:spPr/>
    </dgm:pt>
    <dgm:pt modelId="{2338466F-B625-4989-8E53-94C782D45180}" type="pres">
      <dgm:prSet presAssocID="{8641458A-D331-422B-A61C-A36EFBE60261}" presName="compNode" presStyleCnt="0"/>
      <dgm:spPr/>
    </dgm:pt>
    <dgm:pt modelId="{9645C21C-3D8D-4E07-8DB3-A3AB94AA494A}" type="pres">
      <dgm:prSet presAssocID="{8641458A-D331-422B-A61C-A36EFBE60261}" presName="iconBgRect" presStyleLbl="bgShp" presStyleIdx="4" presStyleCnt="5"/>
      <dgm:spPr/>
    </dgm:pt>
    <dgm:pt modelId="{B14D721D-EFD6-4941-A143-3CF5A24E3468}" type="pres">
      <dgm:prSet presAssocID="{8641458A-D331-422B-A61C-A36EFBE6026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30C2966-F8CD-49AC-8141-466348A07AA6}" type="pres">
      <dgm:prSet presAssocID="{8641458A-D331-422B-A61C-A36EFBE60261}" presName="spaceRect" presStyleCnt="0"/>
      <dgm:spPr/>
    </dgm:pt>
    <dgm:pt modelId="{1A2D191B-5C90-439B-B074-ADE29534307A}" type="pres">
      <dgm:prSet presAssocID="{8641458A-D331-422B-A61C-A36EFBE6026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962D6A23-B33B-4803-A1B7-56748ACCFEF2}" type="presOf" srcId="{882CAA71-EAF5-48DC-9F21-3A120DBA9E87}" destId="{FE4DED88-FFAC-4E4C-8A2F-592A4A58D906}" srcOrd="0" destOrd="0" presId="urn:microsoft.com/office/officeart/2018/5/layout/IconCircleLabelList"/>
    <dgm:cxn modelId="{599E7139-C574-45DA-B325-218D8948926D}" type="presOf" srcId="{8641458A-D331-422B-A61C-A36EFBE60261}" destId="{1A2D191B-5C90-439B-B074-ADE29534307A}" srcOrd="0" destOrd="0" presId="urn:microsoft.com/office/officeart/2018/5/layout/IconCircleLabelList"/>
    <dgm:cxn modelId="{DDB6E960-6546-4AFF-97FE-4B1B59372D1F}" type="presOf" srcId="{B220706E-4EF5-49EF-AB73-6F29DB9E9375}" destId="{CE6486A2-AB3D-4A5A-B0FA-94BECA61748F}" srcOrd="0" destOrd="0" presId="urn:microsoft.com/office/officeart/2018/5/layout/IconCircleLabelList"/>
    <dgm:cxn modelId="{A994F26A-862C-40B7-977D-6B22BFCBB93A}" type="presOf" srcId="{817040FC-6F4C-4A16-8545-0BD629426C0F}" destId="{F61C2D24-3558-468F-8941-D75FF5BD5B8D}" srcOrd="0" destOrd="0" presId="urn:microsoft.com/office/officeart/2018/5/layout/IconCircleLabelList"/>
    <dgm:cxn modelId="{59D29F4B-6E14-4E40-A5F1-69157368FC4A}" type="presOf" srcId="{CD9A29BE-3A6F-45F5-95C7-587F26D783FC}" destId="{6A6A0067-1AE5-4DD9-B028-B7ED8EDB83EE}" srcOrd="0" destOrd="0" presId="urn:microsoft.com/office/officeart/2018/5/layout/IconCircleLabelList"/>
    <dgm:cxn modelId="{7858A374-3F34-4997-8C82-B454C060234E}" srcId="{CD9A29BE-3A6F-45F5-95C7-587F26D783FC}" destId="{882CAA71-EAF5-48DC-9F21-3A120DBA9E87}" srcOrd="3" destOrd="0" parTransId="{D6474C4F-B5C3-4A27-ACBD-1024DBC0C9CA}" sibTransId="{579DF132-27EE-4098-8A64-564A4DDB2EF5}"/>
    <dgm:cxn modelId="{7DF28A8E-62ED-4A49-9F7D-0048A7A75651}" srcId="{CD9A29BE-3A6F-45F5-95C7-587F26D783FC}" destId="{8641458A-D331-422B-A61C-A36EFBE60261}" srcOrd="4" destOrd="0" parTransId="{211D4EAE-94D2-4B94-9EC1-8125A8302FE7}" sibTransId="{9769712A-F8C8-4A31-8CA4-0114D7C17248}"/>
    <dgm:cxn modelId="{6E738E95-2CAC-4C12-AEB3-1BEDF249067B}" srcId="{CD9A29BE-3A6F-45F5-95C7-587F26D783FC}" destId="{817040FC-6F4C-4A16-8545-0BD629426C0F}" srcOrd="2" destOrd="0" parTransId="{2BC76D56-60A4-48B6-A95C-65C15384D1DB}" sibTransId="{7A310CAF-B061-45A0-AE6A-6C341C822819}"/>
    <dgm:cxn modelId="{63792597-024B-46D3-8966-63D03FB922DE}" srcId="{CD9A29BE-3A6F-45F5-95C7-587F26D783FC}" destId="{B220706E-4EF5-49EF-AB73-6F29DB9E9375}" srcOrd="0" destOrd="0" parTransId="{96FB674C-CA47-4127-8B95-88B4EBC444BA}" sibTransId="{28D58EC8-C67D-46E8-92BA-FA841A78C2E7}"/>
    <dgm:cxn modelId="{E56B04C7-3CDA-4C3B-B761-E8CBEAD1DA43}" srcId="{CD9A29BE-3A6F-45F5-95C7-587F26D783FC}" destId="{F149D7D0-D777-481B-A16C-0038F67D0778}" srcOrd="1" destOrd="0" parTransId="{A1B4675A-2BF8-43EC-835F-FFE089402519}" sibTransId="{695B82EB-5C0E-4759-A2DE-DDD616D3E44A}"/>
    <dgm:cxn modelId="{36AB5DF5-2CD3-46A0-A1D9-99DC7F3469B9}" type="presOf" srcId="{F149D7D0-D777-481B-A16C-0038F67D0778}" destId="{487D5D10-F4CE-4791-BAF9-A9257CB65F29}" srcOrd="0" destOrd="0" presId="urn:microsoft.com/office/officeart/2018/5/layout/IconCircleLabelList"/>
    <dgm:cxn modelId="{F7FBECA9-4947-43BB-B40A-0A8ECAEEBC3C}" type="presParOf" srcId="{6A6A0067-1AE5-4DD9-B028-B7ED8EDB83EE}" destId="{21793C3A-35D2-4180-87D2-6674161FCB53}" srcOrd="0" destOrd="0" presId="urn:microsoft.com/office/officeart/2018/5/layout/IconCircleLabelList"/>
    <dgm:cxn modelId="{E81E1F5F-1A1A-43C3-B0AF-BA961D07001D}" type="presParOf" srcId="{21793C3A-35D2-4180-87D2-6674161FCB53}" destId="{3219A2AE-E033-48EB-9D51-3DAE3FEF8A64}" srcOrd="0" destOrd="0" presId="urn:microsoft.com/office/officeart/2018/5/layout/IconCircleLabelList"/>
    <dgm:cxn modelId="{F201FBD1-4AE5-459F-91FE-4765DA82FA5D}" type="presParOf" srcId="{21793C3A-35D2-4180-87D2-6674161FCB53}" destId="{499BD409-13E6-48B3-BA78-CD1EF8847099}" srcOrd="1" destOrd="0" presId="urn:microsoft.com/office/officeart/2018/5/layout/IconCircleLabelList"/>
    <dgm:cxn modelId="{31ECE960-5E87-43C9-911C-186F0B784AEF}" type="presParOf" srcId="{21793C3A-35D2-4180-87D2-6674161FCB53}" destId="{0ED2D7FE-34CD-41E1-B91E-DE5E8C7A4E6A}" srcOrd="2" destOrd="0" presId="urn:microsoft.com/office/officeart/2018/5/layout/IconCircleLabelList"/>
    <dgm:cxn modelId="{D0B3FCF4-AF8D-4932-A54D-20D81089ADB1}" type="presParOf" srcId="{21793C3A-35D2-4180-87D2-6674161FCB53}" destId="{CE6486A2-AB3D-4A5A-B0FA-94BECA61748F}" srcOrd="3" destOrd="0" presId="urn:microsoft.com/office/officeart/2018/5/layout/IconCircleLabelList"/>
    <dgm:cxn modelId="{BAD3A687-8A40-4EF6-B36C-3ADD41C2AFE0}" type="presParOf" srcId="{6A6A0067-1AE5-4DD9-B028-B7ED8EDB83EE}" destId="{5F944EE0-DF58-4716-935A-4F0CD95B9A9F}" srcOrd="1" destOrd="0" presId="urn:microsoft.com/office/officeart/2018/5/layout/IconCircleLabelList"/>
    <dgm:cxn modelId="{DA8DA3D2-351C-4F0C-A0AE-55767384B196}" type="presParOf" srcId="{6A6A0067-1AE5-4DD9-B028-B7ED8EDB83EE}" destId="{71024B26-6D6D-48D1-ACE0-A356ABCCBA38}" srcOrd="2" destOrd="0" presId="urn:microsoft.com/office/officeart/2018/5/layout/IconCircleLabelList"/>
    <dgm:cxn modelId="{B8622E9A-4C7D-4A04-BA6B-70B7909167A7}" type="presParOf" srcId="{71024B26-6D6D-48D1-ACE0-A356ABCCBA38}" destId="{C5A40563-7007-4F24-A12F-051A1488B16A}" srcOrd="0" destOrd="0" presId="urn:microsoft.com/office/officeart/2018/5/layout/IconCircleLabelList"/>
    <dgm:cxn modelId="{DF4335C8-E41D-455E-9D04-733A0E626E78}" type="presParOf" srcId="{71024B26-6D6D-48D1-ACE0-A356ABCCBA38}" destId="{18FDC9A2-F7AB-497B-AF1E-8CD390E95883}" srcOrd="1" destOrd="0" presId="urn:microsoft.com/office/officeart/2018/5/layout/IconCircleLabelList"/>
    <dgm:cxn modelId="{83B0FC95-4449-40B1-B2E2-A5307FC63F1E}" type="presParOf" srcId="{71024B26-6D6D-48D1-ACE0-A356ABCCBA38}" destId="{E005B254-6688-4535-BCBA-50254983FF68}" srcOrd="2" destOrd="0" presId="urn:microsoft.com/office/officeart/2018/5/layout/IconCircleLabelList"/>
    <dgm:cxn modelId="{9519BBE2-F9DE-4C6D-96D0-F54515F00D88}" type="presParOf" srcId="{71024B26-6D6D-48D1-ACE0-A356ABCCBA38}" destId="{487D5D10-F4CE-4791-BAF9-A9257CB65F29}" srcOrd="3" destOrd="0" presId="urn:microsoft.com/office/officeart/2018/5/layout/IconCircleLabelList"/>
    <dgm:cxn modelId="{CC554802-BADC-4DE9-B5E8-D3D0189AE3DA}" type="presParOf" srcId="{6A6A0067-1AE5-4DD9-B028-B7ED8EDB83EE}" destId="{1CBB2DF7-3D15-4CD9-A818-9FB67E2C69F6}" srcOrd="3" destOrd="0" presId="urn:microsoft.com/office/officeart/2018/5/layout/IconCircleLabelList"/>
    <dgm:cxn modelId="{2A805EDB-6591-4456-966C-0546C771C719}" type="presParOf" srcId="{6A6A0067-1AE5-4DD9-B028-B7ED8EDB83EE}" destId="{BCA73E6C-072D-47E3-9D25-BE89609FE12C}" srcOrd="4" destOrd="0" presId="urn:microsoft.com/office/officeart/2018/5/layout/IconCircleLabelList"/>
    <dgm:cxn modelId="{78C64243-6435-43FA-9ADF-F28176A3AA9B}" type="presParOf" srcId="{BCA73E6C-072D-47E3-9D25-BE89609FE12C}" destId="{20CC6B1F-D958-487E-ADE2-363FCB617E9F}" srcOrd="0" destOrd="0" presId="urn:microsoft.com/office/officeart/2018/5/layout/IconCircleLabelList"/>
    <dgm:cxn modelId="{6F265AE8-1640-45E1-A497-3630D2FF9D7E}" type="presParOf" srcId="{BCA73E6C-072D-47E3-9D25-BE89609FE12C}" destId="{807AB3EA-A406-489A-8F96-00938E7A8E1C}" srcOrd="1" destOrd="0" presId="urn:microsoft.com/office/officeart/2018/5/layout/IconCircleLabelList"/>
    <dgm:cxn modelId="{CED49BFD-FD4D-43F4-8B77-453E448949D4}" type="presParOf" srcId="{BCA73E6C-072D-47E3-9D25-BE89609FE12C}" destId="{8B1CD460-11D3-406B-A443-120E040F28DA}" srcOrd="2" destOrd="0" presId="urn:microsoft.com/office/officeart/2018/5/layout/IconCircleLabelList"/>
    <dgm:cxn modelId="{464E6CA0-40B4-445F-9B7F-5DCBD8631F03}" type="presParOf" srcId="{BCA73E6C-072D-47E3-9D25-BE89609FE12C}" destId="{F61C2D24-3558-468F-8941-D75FF5BD5B8D}" srcOrd="3" destOrd="0" presId="urn:microsoft.com/office/officeart/2018/5/layout/IconCircleLabelList"/>
    <dgm:cxn modelId="{A92BADFE-BB75-4D62-9945-EC215C23D882}" type="presParOf" srcId="{6A6A0067-1AE5-4DD9-B028-B7ED8EDB83EE}" destId="{222DE3E6-F541-4717-B24B-96DD8316C1C1}" srcOrd="5" destOrd="0" presId="urn:microsoft.com/office/officeart/2018/5/layout/IconCircleLabelList"/>
    <dgm:cxn modelId="{A9D89BB7-EE89-44D0-84B7-4211D366FD75}" type="presParOf" srcId="{6A6A0067-1AE5-4DD9-B028-B7ED8EDB83EE}" destId="{800FFE74-6E9F-4F0C-88FE-3B88B19D66A2}" srcOrd="6" destOrd="0" presId="urn:microsoft.com/office/officeart/2018/5/layout/IconCircleLabelList"/>
    <dgm:cxn modelId="{DE86EB0B-C141-48F1-83F3-205E0E539DE3}" type="presParOf" srcId="{800FFE74-6E9F-4F0C-88FE-3B88B19D66A2}" destId="{CE3E111C-7F50-49C1-A08F-EEEC8A29EE73}" srcOrd="0" destOrd="0" presId="urn:microsoft.com/office/officeart/2018/5/layout/IconCircleLabelList"/>
    <dgm:cxn modelId="{0A66202A-7AB5-44EF-B271-BB2AAF068080}" type="presParOf" srcId="{800FFE74-6E9F-4F0C-88FE-3B88B19D66A2}" destId="{0BC955CE-D177-4F38-9DF1-86DB165D923E}" srcOrd="1" destOrd="0" presId="urn:microsoft.com/office/officeart/2018/5/layout/IconCircleLabelList"/>
    <dgm:cxn modelId="{755F39EB-F264-4458-9298-EB790BAA16D0}" type="presParOf" srcId="{800FFE74-6E9F-4F0C-88FE-3B88B19D66A2}" destId="{3989973D-A3DF-45FF-9229-5306FFEAAFC3}" srcOrd="2" destOrd="0" presId="urn:microsoft.com/office/officeart/2018/5/layout/IconCircleLabelList"/>
    <dgm:cxn modelId="{7A948E1D-8BBC-4B06-B364-384F0251A05A}" type="presParOf" srcId="{800FFE74-6E9F-4F0C-88FE-3B88B19D66A2}" destId="{FE4DED88-FFAC-4E4C-8A2F-592A4A58D906}" srcOrd="3" destOrd="0" presId="urn:microsoft.com/office/officeart/2018/5/layout/IconCircleLabelList"/>
    <dgm:cxn modelId="{4645D6D3-1D4D-4A66-8F09-BC45F6FF54F9}" type="presParOf" srcId="{6A6A0067-1AE5-4DD9-B028-B7ED8EDB83EE}" destId="{5DDBAB1F-40DE-4C24-B211-D30D3E5B6DBD}" srcOrd="7" destOrd="0" presId="urn:microsoft.com/office/officeart/2018/5/layout/IconCircleLabelList"/>
    <dgm:cxn modelId="{4BE3F1CB-EE67-43FE-9282-CA5BE2953A59}" type="presParOf" srcId="{6A6A0067-1AE5-4DD9-B028-B7ED8EDB83EE}" destId="{2338466F-B625-4989-8E53-94C782D45180}" srcOrd="8" destOrd="0" presId="urn:microsoft.com/office/officeart/2018/5/layout/IconCircleLabelList"/>
    <dgm:cxn modelId="{D59D7BB6-8410-4B1E-B087-5C521C7C3275}" type="presParOf" srcId="{2338466F-B625-4989-8E53-94C782D45180}" destId="{9645C21C-3D8D-4E07-8DB3-A3AB94AA494A}" srcOrd="0" destOrd="0" presId="urn:microsoft.com/office/officeart/2018/5/layout/IconCircleLabelList"/>
    <dgm:cxn modelId="{A19A8C80-02FD-4E5D-9351-93D36F335084}" type="presParOf" srcId="{2338466F-B625-4989-8E53-94C782D45180}" destId="{B14D721D-EFD6-4941-A143-3CF5A24E3468}" srcOrd="1" destOrd="0" presId="urn:microsoft.com/office/officeart/2018/5/layout/IconCircleLabelList"/>
    <dgm:cxn modelId="{9131C015-0457-4C9E-94CC-6582F02581B0}" type="presParOf" srcId="{2338466F-B625-4989-8E53-94C782D45180}" destId="{330C2966-F8CD-49AC-8141-466348A07AA6}" srcOrd="2" destOrd="0" presId="urn:microsoft.com/office/officeart/2018/5/layout/IconCircleLabelList"/>
    <dgm:cxn modelId="{C785655F-69A7-467B-9644-DF0F25E9228D}" type="presParOf" srcId="{2338466F-B625-4989-8E53-94C782D45180}" destId="{1A2D191B-5C90-439B-B074-ADE29534307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9A2AE-E033-48EB-9D51-3DAE3FEF8A64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9BD409-13E6-48B3-BA78-CD1EF8847099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6486A2-AB3D-4A5A-B0FA-94BECA61748F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2 New Stations</a:t>
          </a:r>
        </a:p>
      </dsp:txBody>
      <dsp:txXfrm>
        <a:off x="333914" y="2456402"/>
        <a:ext cx="1800000" cy="720000"/>
      </dsp:txXfrm>
    </dsp:sp>
    <dsp:sp modelId="{C5A40563-7007-4F24-A12F-051A1488B16A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DC9A2-F7AB-497B-AF1E-8CD390E95883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D5D10-F4CE-4791-BAF9-A9257CB65F29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Increased operating window</a:t>
          </a:r>
        </a:p>
      </dsp:txBody>
      <dsp:txXfrm>
        <a:off x="2448914" y="2456402"/>
        <a:ext cx="1800000" cy="720000"/>
      </dsp:txXfrm>
    </dsp:sp>
    <dsp:sp modelId="{20CC6B1F-D958-487E-ADE2-363FCB617E9F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AB3EA-A406-489A-8F96-00938E7A8E1C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1C2D24-3558-468F-8941-D75FF5BD5B8D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Increased hours</a:t>
          </a:r>
        </a:p>
      </dsp:txBody>
      <dsp:txXfrm>
        <a:off x="4563914" y="2456402"/>
        <a:ext cx="1800000" cy="720000"/>
      </dsp:txXfrm>
    </dsp:sp>
    <dsp:sp modelId="{CE3E111C-7F50-49C1-A08F-EEEC8A29EE73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C955CE-D177-4F38-9DF1-86DB165D923E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DED88-FFAC-4E4C-8A2F-592A4A58D906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Increase in inspections</a:t>
          </a:r>
        </a:p>
      </dsp:txBody>
      <dsp:txXfrm>
        <a:off x="6678914" y="2456402"/>
        <a:ext cx="1800000" cy="720000"/>
      </dsp:txXfrm>
    </dsp:sp>
    <dsp:sp modelId="{9645C21C-3D8D-4E07-8DB3-A3AB94AA494A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D721D-EFD6-4941-A143-3CF5A24E3468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D191B-5C90-439B-B074-ADE29534307A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Increase in compliance</a:t>
          </a:r>
        </a:p>
      </dsp:txBody>
      <dsp:txXfrm>
        <a:off x="8793914" y="245640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C2054-9251-4A3B-B2EF-956B2CF0B6D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0C0C-079D-4459-AB0A-6AD879DC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91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u="sng" dirty="0"/>
              <a:t>Watercraft inspections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400" dirty="0"/>
              <a:t>2 new stations active in 2024 (Boundary and Centennial). Total of 22 in the state in 2024.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1400" dirty="0"/>
              <a:t>At least 2 additional planned for 2025 (Shoshone Falls and Twin Falls)</a:t>
            </a:r>
          </a:p>
          <a:p>
            <a:pPr marL="1943100" lvl="3" indent="-571500">
              <a:buFont typeface="Arial" panose="020B0604020202020204" pitchFamily="34" charset="0"/>
              <a:buChar char="•"/>
            </a:pPr>
            <a:r>
              <a:rPr lang="en-US" sz="1400" dirty="0"/>
              <a:t>Additional talks for a station on Bear Lake.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400" dirty="0"/>
              <a:t>50% of inspection stations increased their season by a month or longer (Bruneau, </a:t>
            </a:r>
            <a:r>
              <a:rPr lang="en-US" sz="1400" dirty="0" err="1"/>
              <a:t>Marsing</a:t>
            </a:r>
            <a:r>
              <a:rPr lang="en-US" sz="1400" dirty="0"/>
              <a:t>, Cotterell, Malad, Franklin, </a:t>
            </a:r>
            <a:r>
              <a:rPr lang="en-US" sz="1400" dirty="0" err="1"/>
              <a:t>Albeni</a:t>
            </a:r>
            <a:r>
              <a:rPr lang="en-US" sz="1400" dirty="0"/>
              <a:t> Falls, Samuels, Clark Fork, HWY 93).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400" dirty="0"/>
              <a:t>Stations were able to extend daily operation hours (Island Park open 16 hours instead of 12)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400" dirty="0"/>
              <a:t>Inspections increased: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1400" dirty="0"/>
              <a:t>113,733 in 2021, 102,688 in 2022, 104,169 in 2023, 156,326 in 2024.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400" dirty="0"/>
              <a:t>Decontaminations increased: 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1400" dirty="0"/>
              <a:t>665 in 2022, 1229 in 2023, 8580 in 2024.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400" dirty="0"/>
              <a:t>Compliance rate for </a:t>
            </a:r>
            <a:r>
              <a:rPr lang="en-US" sz="1400" dirty="0" err="1"/>
              <a:t>decons</a:t>
            </a:r>
            <a:r>
              <a:rPr lang="en-US" sz="1400" dirty="0"/>
              <a:t> increased (boats needing washed vs those that consented to the wash).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1400" dirty="0"/>
              <a:t>~40% in 2023 to ~70% in 2024.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1400" dirty="0"/>
              <a:t>Standardized decontaminations (engine/ballast flush)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70C0C-079D-4459-AB0A-6AD879DCE1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9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70C0C-079D-4459-AB0A-6AD879DCE1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70C0C-079D-4459-AB0A-6AD879DCE1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2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B70C0C-079D-4459-AB0A-6AD879DCE1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10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F6E78-CF50-8617-CEFA-B3FABBFF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49DA-0711-2C10-39A2-795D207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D57AB-0E9F-6B16-CBB7-195D28A12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A52C4-2905-9D51-D0BB-A1B92476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0EE7-225A-BF6D-7803-E5AB860B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236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32C20-F8D5-9621-2272-AAA34B71F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78F06-99AB-2A0A-BEA5-F861D813C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B2824-7D7A-A6CA-8396-B87A76DD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5EB19-7204-839D-CB3E-BBC03F7E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E818-B6B3-0633-1F5A-A7350B30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16780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4BDBD5-38D4-9DEC-6C17-9BCF5DCD7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BBC22-B6C3-0CB9-C82A-0D040FEE1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CBF0A-BFBF-CECB-DBE6-2914741B6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92370-6E7C-6E90-FF1C-5639489E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0737B-2F6A-BD5B-7FD3-6780173B5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52021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8C83-1122-FFAF-6B2A-B67413E0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28E5F-1425-FD94-4FAB-0BE8E0D26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2BE85-C80E-45F1-6AD1-976EA24F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6E24D-493E-5F5D-DA77-0D8B0C7F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CF0BF-0F0D-0643-30B6-0950616D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7602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9FCA-8347-7540-F23E-8715DA6E4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EDAB0-B000-8C2D-3C5A-A6220294B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201F-DC85-EF63-E389-E8D9614AD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5FD9F-8295-4570-C495-825816E74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F37B-09EE-B3E7-7DA2-1D3BF3409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5011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922AD-3213-1E39-EE27-DDE074F4C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9263A-2FDA-643A-CA15-990C56FF02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F07ACD-0F39-6393-F601-740839EA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AB7AE-8665-5012-D0AB-A90A6A3A8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48A72-D071-3797-7996-5AFBD068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110D9-F386-AC54-09C7-68CE7944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07655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B86F0-E345-580E-70A8-091542A61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4E06E-6348-DC96-BB6C-408828945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F0D94-B0DF-967B-E47D-5B5CA872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C52B7-64D2-A424-5210-E1A52BE58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95D53-CEB3-A078-F7B3-2942B4560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07A94-B5F2-F865-D7DD-7E5E23F39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8D8AD-825F-3CA0-EFEB-D3126323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F7EFD7-4E32-A9B9-6B88-E7E5479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578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35452-C9D2-FC73-3C7D-60CA866A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AB5B0-D4E8-5477-F1EE-E1C5BB1C5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EDF77-0A61-1D23-77B4-75D4238E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A6C3F-9744-1B44-0476-7D574C0E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3904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631A6D-1E44-BCE5-326D-A8269417C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1FC6-76C2-B3AD-01FA-A4B1AB16E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4D7F5-2F3C-FF35-095E-6F814732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99500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4598-D8E5-97CA-1485-0D3A93CE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55A5C-82EE-5AEB-CB88-70AB2FCED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A6780-9DFA-A860-94CF-0D9CA9A6A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3D1DF-8D16-70F0-61C0-C9DED7EF9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1C8C3-14BD-F781-6EDF-0D07A181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5D861-90CC-37EA-1624-D4D7502B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87041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C338-6E13-63F3-4C06-F86ABAB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8C1D33-E050-F1E2-B32E-5223786C9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29A55-4023-C36E-0979-69F90CD33A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7CB08-EE25-669F-84EE-4418DAE9C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54D04-4106-3F0B-A444-83E64727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F320D-89E1-9D48-AEED-2B55295F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4873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213F2A-35AA-A81C-D4AD-CC6EE11B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6D801-4F82-93BF-9925-78BB918D3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26218-CFC4-5563-5D5F-E57C27059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A639F0-ABE3-4C6E-81E8-167CBD36EF0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36FF5-B188-1E3B-4CB7-2865B9D17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B75B9-4F40-0626-E547-EA3AE0593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49B2AA-88AD-4A1A-9F2E-15B5DBC1A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5EFA4-56AC-D62C-8055-E27247F2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88706-DD43-99CF-7590-81897BF5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4" title="Flowing mountain stream">
            <a:hlinkClick r:id="" action="ppaction://media"/>
            <a:extLst>
              <a:ext uri="{FF2B5EF4-FFF2-40B4-BE49-F238E27FC236}">
                <a16:creationId xmlns:a16="http://schemas.microsoft.com/office/drawing/2014/main" id="{1BBD4A82-A1D8-1059-3847-4881AA05EC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49966F-CF51-BD8B-7F37-9BB8ACE337B6}"/>
              </a:ext>
            </a:extLst>
          </p:cNvPr>
          <p:cNvSpPr/>
          <p:nvPr/>
        </p:nvSpPr>
        <p:spPr>
          <a:xfrm>
            <a:off x="0" y="789272"/>
            <a:ext cx="12192000" cy="6068728"/>
          </a:xfrm>
          <a:prstGeom prst="rect">
            <a:avLst/>
          </a:prstGeom>
          <a:gradFill flip="none" rotWithShape="1">
            <a:gsLst>
              <a:gs pos="34000">
                <a:schemeClr val="tx1"/>
              </a:gs>
              <a:gs pos="89000">
                <a:schemeClr val="tx1">
                  <a:lumMod val="71000"/>
                  <a:lumOff val="29000"/>
                  <a:alpha val="22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8C50B8-2208-49E4-8FF4-8A76AB3C0E8C}"/>
              </a:ext>
            </a:extLst>
          </p:cNvPr>
          <p:cNvSpPr txBox="1"/>
          <p:nvPr/>
        </p:nvSpPr>
        <p:spPr>
          <a:xfrm>
            <a:off x="1259305" y="4716794"/>
            <a:ext cx="9673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bg1"/>
                  </a:solidFill>
                </a:ln>
                <a:noFill/>
                <a:latin typeface="Downward Fall" panose="02000000000000000000" pitchFamily="2" charset="0"/>
              </a:rPr>
              <a:t>2024 ISDA Update</a:t>
            </a:r>
          </a:p>
          <a:p>
            <a:pPr algn="ctr"/>
            <a:r>
              <a:rPr lang="en-US" sz="4400" dirty="0">
                <a:ln>
                  <a:solidFill>
                    <a:schemeClr val="bg1"/>
                  </a:solidFill>
                </a:ln>
                <a:noFill/>
                <a:latin typeface="Downward Fall" panose="02000000000000000000" pitchFamily="2" charset="0"/>
              </a:rPr>
              <a:t>Cole D Morrison</a:t>
            </a:r>
          </a:p>
        </p:txBody>
      </p:sp>
    </p:spTree>
    <p:extLst>
      <p:ext uri="{BB962C8B-B14F-4D97-AF65-F5344CB8AC3E}">
        <p14:creationId xmlns:p14="http://schemas.microsoft.com/office/powerpoint/2010/main" val="75878839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Flowing mountain stream aerial">
            <a:hlinkClick r:id="" action="ppaction://media"/>
            <a:extLst>
              <a:ext uri="{FF2B5EF4-FFF2-40B4-BE49-F238E27FC236}">
                <a16:creationId xmlns:a16="http://schemas.microsoft.com/office/drawing/2014/main" id="{FF8378F5-9416-7191-2B87-383DFDB51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9BDA5B-58B2-8408-F5E4-4FE963969209}"/>
              </a:ext>
            </a:extLst>
          </p:cNvPr>
          <p:cNvSpPr/>
          <p:nvPr/>
        </p:nvSpPr>
        <p:spPr>
          <a:xfrm>
            <a:off x="0" y="0"/>
            <a:ext cx="9561095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100000">
                <a:schemeClr val="tx1"/>
              </a:gs>
              <a:gs pos="25000">
                <a:schemeClr val="tx1"/>
              </a:gs>
              <a:gs pos="66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3720D-79BB-875F-13E6-A3301118A6D5}"/>
              </a:ext>
            </a:extLst>
          </p:cNvPr>
          <p:cNvSpPr txBox="1"/>
          <p:nvPr/>
        </p:nvSpPr>
        <p:spPr>
          <a:xfrm>
            <a:off x="385010" y="302359"/>
            <a:ext cx="789271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</a:rPr>
              <a:t>Questions?</a:t>
            </a:r>
          </a:p>
          <a:p>
            <a:endParaRPr lang="en-US" sz="6000" b="1">
              <a:solidFill>
                <a:schemeClr val="bg1"/>
              </a:solidFill>
            </a:endParaRPr>
          </a:p>
          <a:p>
            <a:endParaRPr lang="en-US" sz="6000" b="1">
              <a:solidFill>
                <a:schemeClr val="bg1"/>
              </a:solidFill>
            </a:endParaRPr>
          </a:p>
          <a:p>
            <a:endParaRPr lang="en-US" sz="6000" b="1">
              <a:solidFill>
                <a:schemeClr val="bg1"/>
              </a:solidFill>
            </a:endParaRPr>
          </a:p>
          <a:p>
            <a:endParaRPr lang="en-US" sz="6000" b="1">
              <a:solidFill>
                <a:schemeClr val="bg1"/>
              </a:solidFill>
            </a:endParaRPr>
          </a:p>
          <a:p>
            <a:r>
              <a:rPr lang="en-US" sz="4000" b="1">
                <a:solidFill>
                  <a:schemeClr val="bg1"/>
                </a:solidFill>
              </a:rPr>
              <a:t>Cole D Morrison</a:t>
            </a:r>
          </a:p>
          <a:p>
            <a:r>
              <a:rPr lang="en-US" sz="4000" b="1">
                <a:solidFill>
                  <a:schemeClr val="bg1"/>
                </a:solidFill>
              </a:rPr>
              <a:t>208-316-0578</a:t>
            </a:r>
          </a:p>
          <a:p>
            <a:r>
              <a:rPr lang="en-US" sz="4000" b="1">
                <a:solidFill>
                  <a:schemeClr val="bg1"/>
                </a:solidFill>
              </a:rPr>
              <a:t>Cole.Morrison@isda.idaho.gov</a:t>
            </a:r>
          </a:p>
        </p:txBody>
      </p:sp>
    </p:spTree>
    <p:extLst>
      <p:ext uri="{BB962C8B-B14F-4D97-AF65-F5344CB8AC3E}">
        <p14:creationId xmlns:p14="http://schemas.microsoft.com/office/powerpoint/2010/main" val="24050382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1957CB-2DF1-6925-BC1C-FABA1AC53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b="1" u="sng">
                <a:solidFill>
                  <a:srgbClr val="FFFFFF"/>
                </a:solidFill>
              </a:rPr>
              <a:t>Summary</a:t>
            </a:r>
          </a:p>
        </p:txBody>
      </p:sp>
      <p:graphicFrame>
        <p:nvGraphicFramePr>
          <p:cNvPr id="27" name="Content Placeholder 4">
            <a:extLst>
              <a:ext uri="{FF2B5EF4-FFF2-40B4-BE49-F238E27FC236}">
                <a16:creationId xmlns:a16="http://schemas.microsoft.com/office/drawing/2014/main" id="{F312FA72-1107-433B-8527-CDDB7CB71C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80778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7840241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E2A0-E9D0-62E1-F76B-23DE5FD9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BB570EB-6F43-2C10-0BDE-C73497408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2" y="0"/>
            <a:ext cx="12276547" cy="6858000"/>
          </a:xfrm>
        </p:spPr>
      </p:pic>
    </p:spTree>
    <p:extLst>
      <p:ext uri="{BB962C8B-B14F-4D97-AF65-F5344CB8AC3E}">
        <p14:creationId xmlns:p14="http://schemas.microsoft.com/office/powerpoint/2010/main" val="335440514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D195C85-27B8-7AC3-C666-042775D42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058196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9195089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6E5032-B767-5583-E59B-38FA9A2B7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415DA0-3130-D7CA-DE1A-E0F3FCA786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1210592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2181596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E2A0-E9D0-62E1-F76B-23DE5FD90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BB570EB-6F43-2C10-0BDE-C73497408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2" y="0"/>
            <a:ext cx="12276547" cy="6858000"/>
          </a:xfrm>
        </p:spPr>
      </p:pic>
    </p:spTree>
    <p:extLst>
      <p:ext uri="{BB962C8B-B14F-4D97-AF65-F5344CB8AC3E}">
        <p14:creationId xmlns:p14="http://schemas.microsoft.com/office/powerpoint/2010/main" val="81186933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2DAD79-4F8B-35BC-D357-69ADD7CF1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7F2B8B2-5BF6-9C54-5AB0-79A629AE30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0609218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6884733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04208-AC8B-F7D0-C2CC-617B817A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Moving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BBAE4-9CB1-3BB3-DBB7-40F3667F8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QA/QC efforts</a:t>
            </a:r>
          </a:p>
          <a:p>
            <a:r>
              <a:rPr lang="en-US" sz="2000" dirty="0"/>
              <a:t>Deploy mandatory </a:t>
            </a:r>
            <a:r>
              <a:rPr lang="en-US" sz="2000" dirty="0" err="1"/>
              <a:t>decons</a:t>
            </a:r>
            <a:r>
              <a:rPr lang="en-US" sz="2000" dirty="0"/>
              <a:t> for out of state watercraft</a:t>
            </a:r>
          </a:p>
          <a:p>
            <a:r>
              <a:rPr lang="en-US" sz="2000" dirty="0"/>
              <a:t>eDNA</a:t>
            </a:r>
          </a:p>
          <a:p>
            <a:r>
              <a:rPr lang="en-US" sz="2000" dirty="0"/>
              <a:t>Advanced </a:t>
            </a:r>
            <a:r>
              <a:rPr lang="en-US" sz="2000" dirty="0" err="1"/>
              <a:t>decon</a:t>
            </a:r>
            <a:r>
              <a:rPr lang="en-US" sz="2000" dirty="0"/>
              <a:t> training?</a:t>
            </a:r>
          </a:p>
          <a:p>
            <a:endParaRPr lang="en-US" sz="2000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C7ADA2-B0EB-24C2-699D-25D7301989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8923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BA05D9-06CA-9DAE-6D24-E5A8DE76D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" y="4284"/>
            <a:ext cx="12196399" cy="68494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0D286E-C9E8-130D-BD22-B8CDE5701923}"/>
              </a:ext>
            </a:extLst>
          </p:cNvPr>
          <p:cNvSpPr txBox="1"/>
          <p:nvPr/>
        </p:nvSpPr>
        <p:spPr>
          <a:xfrm>
            <a:off x="2863513" y="565122"/>
            <a:ext cx="6464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New Stations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3AB3E-85D3-DAC6-3574-379898800EDA}"/>
              </a:ext>
            </a:extLst>
          </p:cNvPr>
          <p:cNvSpPr txBox="1"/>
          <p:nvPr/>
        </p:nvSpPr>
        <p:spPr>
          <a:xfrm>
            <a:off x="2662988" y="2585834"/>
            <a:ext cx="7323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Shoshone Falls and Twin Falls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BD52B2-3654-3889-FBB1-A46081346996}"/>
              </a:ext>
            </a:extLst>
          </p:cNvPr>
          <p:cNvSpPr txBox="1"/>
          <p:nvPr/>
        </p:nvSpPr>
        <p:spPr>
          <a:xfrm>
            <a:off x="747963" y="3694578"/>
            <a:ext cx="1115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Open 2025</a:t>
            </a:r>
          </a:p>
          <a:p>
            <a:pPr algn="ctr"/>
            <a:r>
              <a:rPr lang="en-US" sz="3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74A2C2-E895-0B4E-6128-B7385D2BFDC4}"/>
              </a:ext>
            </a:extLst>
          </p:cNvPr>
          <p:cNvSpPr/>
          <p:nvPr/>
        </p:nvSpPr>
        <p:spPr>
          <a:xfrm>
            <a:off x="5867400" y="1737013"/>
            <a:ext cx="457200" cy="447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6E54B0-3D76-65C6-2151-7B6BCC0038E8}"/>
              </a:ext>
            </a:extLst>
          </p:cNvPr>
          <p:cNvCxnSpPr>
            <a:cxnSpLocks/>
          </p:cNvCxnSpPr>
          <p:nvPr/>
        </p:nvCxnSpPr>
        <p:spPr>
          <a:xfrm>
            <a:off x="-256674" y="1957137"/>
            <a:ext cx="6352674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EB1700-39A9-1A0D-A12F-FF06760663F0}"/>
              </a:ext>
            </a:extLst>
          </p:cNvPr>
          <p:cNvCxnSpPr>
            <a:cxnSpLocks/>
          </p:cNvCxnSpPr>
          <p:nvPr/>
        </p:nvCxnSpPr>
        <p:spPr>
          <a:xfrm>
            <a:off x="5867400" y="1957137"/>
            <a:ext cx="6352674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703190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252</Words>
  <Application>Microsoft Office PowerPoint</Application>
  <PresentationFormat>Widescreen</PresentationFormat>
  <Paragraphs>49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Downward Fall</vt:lpstr>
      <vt:lpstr>Office Theme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Forward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 Morrison</dc:creator>
  <cp:lastModifiedBy>Cole Morrison</cp:lastModifiedBy>
  <cp:revision>3</cp:revision>
  <dcterms:created xsi:type="dcterms:W3CDTF">2024-04-16T19:36:54Z</dcterms:created>
  <dcterms:modified xsi:type="dcterms:W3CDTF">2024-12-02T19:54:22Z</dcterms:modified>
</cp:coreProperties>
</file>